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20" r:id="rId3"/>
    <p:sldId id="331" r:id="rId4"/>
    <p:sldId id="327" r:id="rId5"/>
    <p:sldId id="321" r:id="rId6"/>
    <p:sldId id="329" r:id="rId7"/>
    <p:sldId id="330" r:id="rId8"/>
    <p:sldId id="342" r:id="rId9"/>
    <p:sldId id="341" r:id="rId10"/>
    <p:sldId id="311" r:id="rId11"/>
    <p:sldId id="310" r:id="rId12"/>
    <p:sldId id="326" r:id="rId13"/>
    <p:sldId id="285" r:id="rId14"/>
    <p:sldId id="276" r:id="rId15"/>
    <p:sldId id="343" r:id="rId16"/>
  </p:sldIdLst>
  <p:sldSz cx="9144000" cy="6858000" type="screen4x3"/>
  <p:notesSz cx="6980238" cy="921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0BD459-954E-4EA9-B342-FB8F9D436E30}">
          <p14:sldIdLst>
            <p14:sldId id="268"/>
            <p14:sldId id="320"/>
            <p14:sldId id="331"/>
            <p14:sldId id="327"/>
            <p14:sldId id="321"/>
            <p14:sldId id="329"/>
            <p14:sldId id="330"/>
            <p14:sldId id="342"/>
            <p14:sldId id="341"/>
            <p14:sldId id="311"/>
            <p14:sldId id="310"/>
            <p14:sldId id="326"/>
            <p14:sldId id="285"/>
            <p14:sldId id="276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 autoAdjust="0"/>
    <p:restoredTop sz="88053" autoAdjust="0"/>
  </p:normalViewPr>
  <p:slideViewPr>
    <p:cSldViewPr>
      <p:cViewPr varScale="1">
        <p:scale>
          <a:sx n="63" d="100"/>
          <a:sy n="63" d="100"/>
        </p:scale>
        <p:origin x="-36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>
      <p:cViewPr varScale="1">
        <p:scale>
          <a:sx n="66" d="100"/>
          <a:sy n="66" d="100"/>
        </p:scale>
        <p:origin x="-1176" y="-91"/>
      </p:cViewPr>
      <p:guideLst>
        <p:guide orient="horz" pos="2901"/>
        <p:guide pos="21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Drill Frac Flowback + 2% Production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GanttChart!$FS$39</c:f>
              <c:strCache>
                <c:ptCount val="1"/>
                <c:pt idx="0">
                  <c:v>Lowell</c:v>
                </c:pt>
              </c:strCache>
            </c:strRef>
          </c:tx>
          <c:marker>
            <c:symbol val="none"/>
          </c:marker>
          <c:val>
            <c:numRef>
              <c:f>GanttChart!$FS$40:$FS$111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4</c:v>
                </c:pt>
                <c:pt idx="13">
                  <c:v>14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27</c:v>
                </c:pt>
                <c:pt idx="31">
                  <c:v>54</c:v>
                </c:pt>
                <c:pt idx="32">
                  <c:v>54</c:v>
                </c:pt>
                <c:pt idx="33">
                  <c:v>54</c:v>
                </c:pt>
                <c:pt idx="34">
                  <c:v>66.667078629788023</c:v>
                </c:pt>
                <c:pt idx="35">
                  <c:v>107.56720047432773</c:v>
                </c:pt>
                <c:pt idx="36">
                  <c:v>172.81210724308593</c:v>
                </c:pt>
                <c:pt idx="37">
                  <c:v>235.40179893606268</c:v>
                </c:pt>
                <c:pt idx="38">
                  <c:v>265.5859665809171</c:v>
                </c:pt>
                <c:pt idx="39">
                  <c:v>254.58578983839394</c:v>
                </c:pt>
                <c:pt idx="40">
                  <c:v>243.5856130958708</c:v>
                </c:pt>
                <c:pt idx="41">
                  <c:v>232.58543635334772</c:v>
                </c:pt>
                <c:pt idx="42">
                  <c:v>221.58525961082469</c:v>
                </c:pt>
                <c:pt idx="43">
                  <c:v>210.58508286830158</c:v>
                </c:pt>
                <c:pt idx="44">
                  <c:v>199.58490612577839</c:v>
                </c:pt>
                <c:pt idx="45">
                  <c:v>188.58472938325536</c:v>
                </c:pt>
                <c:pt idx="46">
                  <c:v>177.58455264073228</c:v>
                </c:pt>
                <c:pt idx="47">
                  <c:v>167.61521749292103</c:v>
                </c:pt>
                <c:pt idx="48">
                  <c:v>159.44985513585544</c:v>
                </c:pt>
                <c:pt idx="49">
                  <c:v>153.08846556953571</c:v>
                </c:pt>
                <c:pt idx="50">
                  <c:v>148.53104879396165</c:v>
                </c:pt>
                <c:pt idx="51">
                  <c:v>145.00447361309946</c:v>
                </c:pt>
                <c:pt idx="52">
                  <c:v>141.4778984322372</c:v>
                </c:pt>
                <c:pt idx="53">
                  <c:v>137.95132325137499</c:v>
                </c:pt>
                <c:pt idx="54">
                  <c:v>134.42474807051292</c:v>
                </c:pt>
                <c:pt idx="55">
                  <c:v>130.89817288965065</c:v>
                </c:pt>
                <c:pt idx="56">
                  <c:v>127.3715977087884</c:v>
                </c:pt>
                <c:pt idx="57">
                  <c:v>123.84502252792612</c:v>
                </c:pt>
                <c:pt idx="58">
                  <c:v>120.31844734706391</c:v>
                </c:pt>
                <c:pt idx="59">
                  <c:v>117.02442583583623</c:v>
                </c:pt>
                <c:pt idx="60">
                  <c:v>114.13737324646898</c:v>
                </c:pt>
                <c:pt idx="61">
                  <c:v>111.65728957896231</c:v>
                </c:pt>
                <c:pt idx="62">
                  <c:v>109.58417483331597</c:v>
                </c:pt>
                <c:pt idx="63">
                  <c:v>107.74361375730419</c:v>
                </c:pt>
                <c:pt idx="64">
                  <c:v>105.90305268129244</c:v>
                </c:pt>
                <c:pt idx="65">
                  <c:v>104.06249160528063</c:v>
                </c:pt>
                <c:pt idx="66">
                  <c:v>102.22193052926895</c:v>
                </c:pt>
                <c:pt idx="67">
                  <c:v>100.38136945325714</c:v>
                </c:pt>
                <c:pt idx="68">
                  <c:v>98.540808377245398</c:v>
                </c:pt>
                <c:pt idx="69">
                  <c:v>96.700247301233617</c:v>
                </c:pt>
                <c:pt idx="70">
                  <c:v>94.85968622522185</c:v>
                </c:pt>
                <c:pt idx="71">
                  <c:v>93.112647133220889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GanttChart!$FT$39</c:f>
              <c:strCache>
                <c:ptCount val="1"/>
                <c:pt idx="0">
                  <c:v>Sheridan</c:v>
                </c:pt>
              </c:strCache>
            </c:strRef>
          </c:tx>
          <c:marker>
            <c:symbol val="none"/>
          </c:marker>
          <c:val>
            <c:numRef>
              <c:f>GanttChart!$FT$40:$FT$111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14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13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54</c:v>
                </c:pt>
                <c:pt idx="25">
                  <c:v>54</c:v>
                </c:pt>
                <c:pt idx="26">
                  <c:v>86.500617944682062</c:v>
                </c:pt>
                <c:pt idx="27">
                  <c:v>146.47564622532104</c:v>
                </c:pt>
                <c:pt idx="28">
                  <c:v>180.45297826414887</c:v>
                </c:pt>
                <c:pt idx="29">
                  <c:v>173.24596591559924</c:v>
                </c:pt>
                <c:pt idx="30">
                  <c:v>166.03895356704962</c:v>
                </c:pt>
                <c:pt idx="31">
                  <c:v>158.83194121849999</c:v>
                </c:pt>
                <c:pt idx="32">
                  <c:v>151.62492886995039</c:v>
                </c:pt>
                <c:pt idx="33">
                  <c:v>144.41791652140074</c:v>
                </c:pt>
                <c:pt idx="34">
                  <c:v>137.21090417285117</c:v>
                </c:pt>
                <c:pt idx="35">
                  <c:v>130.00389182430152</c:v>
                </c:pt>
                <c:pt idx="36">
                  <c:v>122.79687947575194</c:v>
                </c:pt>
                <c:pt idx="37">
                  <c:v>115.5898671272023</c:v>
                </c:pt>
                <c:pt idx="38">
                  <c:v>108.38285477865273</c:v>
                </c:pt>
                <c:pt idx="39">
                  <c:v>102.72210482217086</c:v>
                </c:pt>
                <c:pt idx="40">
                  <c:v>99.380748453790659</c:v>
                </c:pt>
                <c:pt idx="41">
                  <c:v>97.070233680122328</c:v>
                </c:pt>
                <c:pt idx="42">
                  <c:v>94.759718906453998</c:v>
                </c:pt>
                <c:pt idx="43">
                  <c:v>92.449204132785638</c:v>
                </c:pt>
                <c:pt idx="44">
                  <c:v>90.138689359117265</c:v>
                </c:pt>
                <c:pt idx="45">
                  <c:v>87.82817458544892</c:v>
                </c:pt>
                <c:pt idx="46">
                  <c:v>85.517659811780575</c:v>
                </c:pt>
                <c:pt idx="47">
                  <c:v>83.207145038112216</c:v>
                </c:pt>
                <c:pt idx="48">
                  <c:v>80.896630264443857</c:v>
                </c:pt>
                <c:pt idx="49">
                  <c:v>78.586115490775526</c:v>
                </c:pt>
                <c:pt idx="50">
                  <c:v>76.275600717107181</c:v>
                </c:pt>
                <c:pt idx="51">
                  <c:v>74.313916447890634</c:v>
                </c:pt>
                <c:pt idx="52">
                  <c:v>72.875477935351839</c:v>
                </c:pt>
                <c:pt idx="53">
                  <c:v>71.669593092447585</c:v>
                </c:pt>
                <c:pt idx="54">
                  <c:v>70.463708249543302</c:v>
                </c:pt>
                <c:pt idx="55">
                  <c:v>69.257823406639048</c:v>
                </c:pt>
                <c:pt idx="56">
                  <c:v>68.05193856373478</c:v>
                </c:pt>
                <c:pt idx="57">
                  <c:v>66.84605372083054</c:v>
                </c:pt>
                <c:pt idx="58">
                  <c:v>65.640168877926257</c:v>
                </c:pt>
                <c:pt idx="59">
                  <c:v>64.434284035022017</c:v>
                </c:pt>
                <c:pt idx="60">
                  <c:v>63.228399192117742</c:v>
                </c:pt>
                <c:pt idx="61">
                  <c:v>62.022514349213509</c:v>
                </c:pt>
                <c:pt idx="62">
                  <c:v>60.816629506309212</c:v>
                </c:pt>
                <c:pt idx="63">
                  <c:v>59.751027639421189</c:v>
                </c:pt>
                <c:pt idx="64">
                  <c:v>58.895850236557557</c:v>
                </c:pt>
                <c:pt idx="65">
                  <c:v>58.134194817704703</c:v>
                </c:pt>
                <c:pt idx="66">
                  <c:v>57.372539398851885</c:v>
                </c:pt>
                <c:pt idx="67">
                  <c:v>56.610883979999009</c:v>
                </c:pt>
                <c:pt idx="68">
                  <c:v>55.849228561146184</c:v>
                </c:pt>
                <c:pt idx="69">
                  <c:v>55.087573142293387</c:v>
                </c:pt>
                <c:pt idx="70">
                  <c:v>54.325917723440512</c:v>
                </c:pt>
                <c:pt idx="71">
                  <c:v>53.564262304587672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GanttChart!$FU$39</c:f>
              <c:strCache>
                <c:ptCount val="1"/>
                <c:pt idx="0">
                  <c:v>United</c:v>
                </c:pt>
              </c:strCache>
            </c:strRef>
          </c:tx>
          <c:marker>
            <c:symbol val="none"/>
          </c:marker>
          <c:val>
            <c:numRef>
              <c:f>GanttChart!$FU$40:$FU$111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10</c:v>
                </c:pt>
                <c:pt idx="35">
                  <c:v>54</c:v>
                </c:pt>
                <c:pt idx="36">
                  <c:v>54</c:v>
                </c:pt>
                <c:pt idx="37">
                  <c:v>27</c:v>
                </c:pt>
                <c:pt idx="38">
                  <c:v>29.750308972341024</c:v>
                </c:pt>
                <c:pt idx="39">
                  <c:v>98.029747256278043</c:v>
                </c:pt>
                <c:pt idx="40">
                  <c:v>163.65397046443366</c:v>
                </c:pt>
                <c:pt idx="41">
                  <c:v>196.87266962446674</c:v>
                </c:pt>
                <c:pt idx="42">
                  <c:v>188.9070243971224</c:v>
                </c:pt>
                <c:pt idx="43">
                  <c:v>180.94137916977812</c:v>
                </c:pt>
                <c:pt idx="44">
                  <c:v>172.97573394243381</c:v>
                </c:pt>
                <c:pt idx="45">
                  <c:v>165.01008871508949</c:v>
                </c:pt>
                <c:pt idx="46">
                  <c:v>157.04444348774518</c:v>
                </c:pt>
                <c:pt idx="47">
                  <c:v>149.07879826040084</c:v>
                </c:pt>
                <c:pt idx="48">
                  <c:v>141.11315303305656</c:v>
                </c:pt>
                <c:pt idx="49">
                  <c:v>133.14750780571228</c:v>
                </c:pt>
                <c:pt idx="50">
                  <c:v>125.18186257836796</c:v>
                </c:pt>
                <c:pt idx="51">
                  <c:v>117.9893485470575</c:v>
                </c:pt>
                <c:pt idx="52">
                  <c:v>112.60080730649277</c:v>
                </c:pt>
                <c:pt idx="53">
                  <c:v>109.01623885667385</c:v>
                </c:pt>
                <c:pt idx="54">
                  <c:v>106.46251200156672</c:v>
                </c:pt>
                <c:pt idx="55">
                  <c:v>103.90878514645962</c:v>
                </c:pt>
                <c:pt idx="56">
                  <c:v>101.35505829135249</c:v>
                </c:pt>
                <c:pt idx="57">
                  <c:v>98.801331436245334</c:v>
                </c:pt>
                <c:pt idx="58">
                  <c:v>96.247604581138262</c:v>
                </c:pt>
                <c:pt idx="59">
                  <c:v>93.693877726031118</c:v>
                </c:pt>
                <c:pt idx="60">
                  <c:v>91.140150870923989</c:v>
                </c:pt>
                <c:pt idx="61">
                  <c:v>88.586424015816831</c:v>
                </c:pt>
                <c:pt idx="62">
                  <c:v>86.032697160709745</c:v>
                </c:pt>
                <c:pt idx="63">
                  <c:v>83.653385557828514</c:v>
                </c:pt>
                <c:pt idx="64">
                  <c:v>81.681042876807737</c:v>
                </c:pt>
                <c:pt idx="65">
                  <c:v>80.115669117647457</c:v>
                </c:pt>
                <c:pt idx="66">
                  <c:v>78.782849028121703</c:v>
                </c:pt>
                <c:pt idx="67">
                  <c:v>77.450028938595935</c:v>
                </c:pt>
                <c:pt idx="68">
                  <c:v>76.117208849070181</c:v>
                </c:pt>
                <c:pt idx="69">
                  <c:v>74.784388759544413</c:v>
                </c:pt>
                <c:pt idx="70">
                  <c:v>73.451568670018645</c:v>
                </c:pt>
                <c:pt idx="71">
                  <c:v>72.118748580492891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GanttChart!$FV$39</c:f>
              <c:strCache>
                <c:ptCount val="1"/>
                <c:pt idx="0">
                  <c:v>Huron</c:v>
                </c:pt>
              </c:strCache>
            </c:strRef>
          </c:tx>
          <c:marker>
            <c:symbol val="none"/>
          </c:marker>
          <c:val>
            <c:numRef>
              <c:f>GanttChart!$FV$40:$FV$111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40</c:v>
                </c:pt>
                <c:pt idx="38">
                  <c:v>54</c:v>
                </c:pt>
                <c:pt idx="39">
                  <c:v>54</c:v>
                </c:pt>
                <c:pt idx="40">
                  <c:v>54</c:v>
                </c:pt>
                <c:pt idx="41">
                  <c:v>86.500617944682062</c:v>
                </c:pt>
                <c:pt idx="42">
                  <c:v>126.64210691042705</c:v>
                </c:pt>
                <c:pt idx="43">
                  <c:v>191.12838080039054</c:v>
                </c:pt>
                <c:pt idx="44">
                  <c:v>243.04266995712561</c:v>
                </c:pt>
                <c:pt idx="45">
                  <c:v>272.84752116258272</c:v>
                </c:pt>
                <c:pt idx="46">
                  <c:v>261.46802798066221</c:v>
                </c:pt>
                <c:pt idx="47">
                  <c:v>250.08853479874168</c:v>
                </c:pt>
                <c:pt idx="48">
                  <c:v>238.7090416168212</c:v>
                </c:pt>
                <c:pt idx="49">
                  <c:v>227.32954843490083</c:v>
                </c:pt>
                <c:pt idx="50">
                  <c:v>215.95005525298043</c:v>
                </c:pt>
                <c:pt idx="51">
                  <c:v>204.5705620710599</c:v>
                </c:pt>
                <c:pt idx="52">
                  <c:v>193.19106888913947</c:v>
                </c:pt>
                <c:pt idx="53">
                  <c:v>181.81157570721905</c:v>
                </c:pt>
                <c:pt idx="54">
                  <c:v>171.97834491736637</c:v>
                </c:pt>
                <c:pt idx="55">
                  <c:v>163.94908691825941</c:v>
                </c:pt>
                <c:pt idx="56">
                  <c:v>157.72380170989823</c:v>
                </c:pt>
                <c:pt idx="57">
                  <c:v>153.04477889360479</c:v>
                </c:pt>
                <c:pt idx="58">
                  <c:v>149.3965976720232</c:v>
                </c:pt>
                <c:pt idx="59">
                  <c:v>145.74841645044151</c:v>
                </c:pt>
                <c:pt idx="60">
                  <c:v>142.10023522886002</c:v>
                </c:pt>
                <c:pt idx="61">
                  <c:v>138.45205400727849</c:v>
                </c:pt>
                <c:pt idx="62">
                  <c:v>134.80387278569683</c:v>
                </c:pt>
                <c:pt idx="63">
                  <c:v>131.15569156411516</c:v>
                </c:pt>
                <c:pt idx="64">
                  <c:v>127.50751034253349</c:v>
                </c:pt>
                <c:pt idx="65">
                  <c:v>123.85932912095195</c:v>
                </c:pt>
                <c:pt idx="66">
                  <c:v>120.55997840382213</c:v>
                </c:pt>
                <c:pt idx="67">
                  <c:v>117.6675966085528</c:v>
                </c:pt>
                <c:pt idx="68">
                  <c:v>115.18218373514401</c:v>
                </c:pt>
                <c:pt idx="69">
                  <c:v>113.04560136618692</c:v>
                </c:pt>
                <c:pt idx="70">
                  <c:v>111.14157266686438</c:v>
                </c:pt>
                <c:pt idx="71">
                  <c:v>109.23754396754184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GanttChart!$FW$39</c:f>
              <c:strCache>
                <c:ptCount val="1"/>
                <c:pt idx="0">
                  <c:v>Coyote</c:v>
                </c:pt>
              </c:strCache>
            </c:strRef>
          </c:tx>
          <c:marker>
            <c:symbol val="none"/>
          </c:marker>
          <c:val>
            <c:numRef>
              <c:f>GanttChart!$FW$40:$FW$111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29</c:v>
                </c:pt>
                <c:pt idx="39">
                  <c:v>29</c:v>
                </c:pt>
                <c:pt idx="40">
                  <c:v>29</c:v>
                </c:pt>
                <c:pt idx="41">
                  <c:v>29</c:v>
                </c:pt>
                <c:pt idx="42">
                  <c:v>29</c:v>
                </c:pt>
                <c:pt idx="43">
                  <c:v>29</c:v>
                </c:pt>
                <c:pt idx="44">
                  <c:v>29</c:v>
                </c:pt>
                <c:pt idx="45">
                  <c:v>29</c:v>
                </c:pt>
                <c:pt idx="46">
                  <c:v>29</c:v>
                </c:pt>
                <c:pt idx="47">
                  <c:v>29</c:v>
                </c:pt>
                <c:pt idx="48">
                  <c:v>29</c:v>
                </c:pt>
                <c:pt idx="49">
                  <c:v>54</c:v>
                </c:pt>
                <c:pt idx="50">
                  <c:v>54</c:v>
                </c:pt>
                <c:pt idx="51">
                  <c:v>54</c:v>
                </c:pt>
                <c:pt idx="52">
                  <c:v>54</c:v>
                </c:pt>
                <c:pt idx="53">
                  <c:v>54</c:v>
                </c:pt>
                <c:pt idx="54">
                  <c:v>54</c:v>
                </c:pt>
                <c:pt idx="55">
                  <c:v>69.417387602129082</c:v>
                </c:pt>
                <c:pt idx="56">
                  <c:v>136.17956012847671</c:v>
                </c:pt>
                <c:pt idx="57">
                  <c:v>200.28651757904288</c:v>
                </c:pt>
                <c:pt idx="58">
                  <c:v>261.73825995382765</c:v>
                </c:pt>
                <c:pt idx="59">
                  <c:v>320.53478725283099</c:v>
                </c:pt>
                <c:pt idx="60">
                  <c:v>356.84256016115876</c:v>
                </c:pt>
                <c:pt idx="61">
                  <c:v>341.66990258526471</c:v>
                </c:pt>
                <c:pt idx="62">
                  <c:v>326.49724500937077</c:v>
                </c:pt>
                <c:pt idx="63">
                  <c:v>311.32458743347701</c:v>
                </c:pt>
                <c:pt idx="64">
                  <c:v>296.15192985758313</c:v>
                </c:pt>
                <c:pt idx="65">
                  <c:v>280.97927228168913</c:v>
                </c:pt>
                <c:pt idx="66">
                  <c:v>265.80661470579508</c:v>
                </c:pt>
                <c:pt idx="67">
                  <c:v>250.63395712990121</c:v>
                </c:pt>
                <c:pt idx="68">
                  <c:v>237.26527234475307</c:v>
                </c:pt>
                <c:pt idx="69">
                  <c:v>225.70056035035066</c:v>
                </c:pt>
                <c:pt idx="70">
                  <c:v>215.93982114669373</c:v>
                </c:pt>
                <c:pt idx="71">
                  <c:v>207.98305473378289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38464"/>
        <c:axId val="56318592"/>
      </c:lineChart>
      <c:catAx>
        <c:axId val="5303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Months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6318592"/>
        <c:crosses val="autoZero"/>
        <c:auto val="1"/>
        <c:lblAlgn val="ctr"/>
        <c:lblOffset val="100"/>
        <c:noMultiLvlLbl val="0"/>
      </c:catAx>
      <c:valAx>
        <c:axId val="56318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effectLst/>
                  </a:rPr>
                  <a:t>Emissions (Grams / Sec) </a:t>
                </a:r>
                <a:endParaRPr lang="en-US" sz="1600" b="1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03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Drill Frac Flowback + 2% Production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SummerFrac!$GE$39</c:f>
              <c:strCache>
                <c:ptCount val="1"/>
                <c:pt idx="0">
                  <c:v>Lowell</c:v>
                </c:pt>
              </c:strCache>
            </c:strRef>
          </c:tx>
          <c:marker>
            <c:symbol val="none"/>
          </c:marker>
          <c:val>
            <c:numRef>
              <c:f>SummerFrac!$GE$40:$GE$168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15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14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54</c:v>
                </c:pt>
                <c:pt idx="30">
                  <c:v>54</c:v>
                </c:pt>
                <c:pt idx="31">
                  <c:v>54</c:v>
                </c:pt>
                <c:pt idx="32">
                  <c:v>49.58384828723505</c:v>
                </c:pt>
                <c:pt idx="33">
                  <c:v>97.271114377483357</c:v>
                </c:pt>
                <c:pt idx="34">
                  <c:v>143.06179827074496</c:v>
                </c:pt>
                <c:pt idx="35">
                  <c:v>186.95589996701972</c:v>
                </c:pt>
                <c:pt idx="36">
                  <c:v>179.36957117907275</c:v>
                </c:pt>
                <c:pt idx="37">
                  <c:v>171.78324239112584</c:v>
                </c:pt>
                <c:pt idx="38">
                  <c:v>164.19691360317884</c:v>
                </c:pt>
                <c:pt idx="39">
                  <c:v>156.61058481523185</c:v>
                </c:pt>
                <c:pt idx="40">
                  <c:v>149.02425602728488</c:v>
                </c:pt>
                <c:pt idx="41">
                  <c:v>141.43792723933797</c:v>
                </c:pt>
                <c:pt idx="42">
                  <c:v>133.85159845139097</c:v>
                </c:pt>
                <c:pt idx="43">
                  <c:v>126.26526966344407</c:v>
                </c:pt>
                <c:pt idx="44">
                  <c:v>118.67894087549706</c:v>
                </c:pt>
                <c:pt idx="45">
                  <c:v>112.38116408093994</c:v>
                </c:pt>
                <c:pt idx="46">
                  <c:v>107.37193927977255</c:v>
                </c:pt>
                <c:pt idx="47">
                  <c:v>103.65126647199503</c:v>
                </c:pt>
                <c:pt idx="48">
                  <c:v>101.21914565760729</c:v>
                </c:pt>
                <c:pt idx="49">
                  <c:v>98.787024843219555</c:v>
                </c:pt>
                <c:pt idx="50">
                  <c:v>96.354904028831839</c:v>
                </c:pt>
                <c:pt idx="51">
                  <c:v>93.922783214444081</c:v>
                </c:pt>
                <c:pt idx="52">
                  <c:v>91.490662400056337</c:v>
                </c:pt>
                <c:pt idx="53">
                  <c:v>89.05854158566865</c:v>
                </c:pt>
                <c:pt idx="54">
                  <c:v>86.626420771280877</c:v>
                </c:pt>
                <c:pt idx="55">
                  <c:v>84.194299956893104</c:v>
                </c:pt>
                <c:pt idx="56">
                  <c:v>81.762179142505374</c:v>
                </c:pt>
                <c:pt idx="57">
                  <c:v>79.620750415160842</c:v>
                </c:pt>
                <c:pt idx="58">
                  <c:v>77.77001377485945</c:v>
                </c:pt>
                <c:pt idx="59">
                  <c:v>76.20996922160127</c:v>
                </c:pt>
                <c:pt idx="60">
                  <c:v>74.940616755386259</c:v>
                </c:pt>
                <c:pt idx="61">
                  <c:v>73.671264289171233</c:v>
                </c:pt>
                <c:pt idx="62">
                  <c:v>72.401911822956222</c:v>
                </c:pt>
                <c:pt idx="63">
                  <c:v>71.132559356741211</c:v>
                </c:pt>
                <c:pt idx="64">
                  <c:v>69.863206890526229</c:v>
                </c:pt>
                <c:pt idx="65">
                  <c:v>68.593854424311189</c:v>
                </c:pt>
                <c:pt idx="66">
                  <c:v>67.324501958096221</c:v>
                </c:pt>
                <c:pt idx="67">
                  <c:v>66.055149491881153</c:v>
                </c:pt>
                <c:pt idx="68">
                  <c:v>64.785797025666199</c:v>
                </c:pt>
                <c:pt idx="69">
                  <c:v>63.633347039464688</c:v>
                </c:pt>
                <c:pt idx="70">
                  <c:v>62.597799533276721</c:v>
                </c:pt>
                <c:pt idx="71">
                  <c:v>61.679154507102332</c:v>
                </c:pt>
                <c:pt idx="72">
                  <c:v>60.877411960941437</c:v>
                </c:pt>
                <c:pt idx="73">
                  <c:v>60.075669414780599</c:v>
                </c:pt>
                <c:pt idx="74">
                  <c:v>59.273926868619675</c:v>
                </c:pt>
                <c:pt idx="75">
                  <c:v>58.472184322458787</c:v>
                </c:pt>
                <c:pt idx="76">
                  <c:v>57.670441776297942</c:v>
                </c:pt>
                <c:pt idx="77">
                  <c:v>56.86869923013704</c:v>
                </c:pt>
                <c:pt idx="78">
                  <c:v>56.066956683976159</c:v>
                </c:pt>
                <c:pt idx="79">
                  <c:v>55.265214137815278</c:v>
                </c:pt>
                <c:pt idx="80">
                  <c:v>54.463471591654411</c:v>
                </c:pt>
                <c:pt idx="81">
                  <c:v>53.722354930381165</c:v>
                </c:pt>
                <c:pt idx="82">
                  <c:v>53.041864153995519</c:v>
                </c:pt>
                <c:pt idx="83">
                  <c:v>52.421999262497557</c:v>
                </c:pt>
                <c:pt idx="84">
                  <c:v>51.862760255887217</c:v>
                </c:pt>
                <c:pt idx="85">
                  <c:v>51.303521249276884</c:v>
                </c:pt>
                <c:pt idx="86">
                  <c:v>50.74428224266655</c:v>
                </c:pt>
                <c:pt idx="87">
                  <c:v>50.185043236056231</c:v>
                </c:pt>
                <c:pt idx="88">
                  <c:v>49.625804229445897</c:v>
                </c:pt>
                <c:pt idx="89">
                  <c:v>49.06656522283555</c:v>
                </c:pt>
                <c:pt idx="90">
                  <c:v>48.507326216225231</c:v>
                </c:pt>
                <c:pt idx="91">
                  <c:v>47.94808720961489</c:v>
                </c:pt>
                <c:pt idx="92">
                  <c:v>47.388848203004549</c:v>
                </c:pt>
                <c:pt idx="93">
                  <c:v>46.865651262689255</c:v>
                </c:pt>
                <c:pt idx="94">
                  <c:v>46.378496388669056</c:v>
                </c:pt>
                <c:pt idx="95">
                  <c:v>45.927383580943946</c:v>
                </c:pt>
                <c:pt idx="96">
                  <c:v>45.51231283951391</c:v>
                </c:pt>
                <c:pt idx="97">
                  <c:v>45.097242098083854</c:v>
                </c:pt>
                <c:pt idx="98">
                  <c:v>44.682171356653818</c:v>
                </c:pt>
                <c:pt idx="99">
                  <c:v>44.267100615223789</c:v>
                </c:pt>
                <c:pt idx="100">
                  <c:v>43.852029873793725</c:v>
                </c:pt>
                <c:pt idx="101">
                  <c:v>43.43695913236369</c:v>
                </c:pt>
                <c:pt idx="102">
                  <c:v>43.021888390933654</c:v>
                </c:pt>
                <c:pt idx="103">
                  <c:v>42.606817649503611</c:v>
                </c:pt>
                <c:pt idx="104">
                  <c:v>42.191746908073554</c:v>
                </c:pt>
                <c:pt idx="105">
                  <c:v>41.799903641708916</c:v>
                </c:pt>
                <c:pt idx="106">
                  <c:v>41.431287850409682</c:v>
                </c:pt>
                <c:pt idx="107">
                  <c:v>41.08589953417583</c:v>
                </c:pt>
                <c:pt idx="108">
                  <c:v>40.763738693007376</c:v>
                </c:pt>
                <c:pt idx="109">
                  <c:v>40.441577851838957</c:v>
                </c:pt>
                <c:pt idx="110">
                  <c:v>40.119417010670517</c:v>
                </c:pt>
                <c:pt idx="111">
                  <c:v>39.797256169502042</c:v>
                </c:pt>
                <c:pt idx="112">
                  <c:v>39.475095328333595</c:v>
                </c:pt>
                <c:pt idx="113">
                  <c:v>39.152934487165169</c:v>
                </c:pt>
                <c:pt idx="114">
                  <c:v>38.830773645996722</c:v>
                </c:pt>
                <c:pt idx="115">
                  <c:v>38.508612804828267</c:v>
                </c:pt>
                <c:pt idx="116">
                  <c:v>38.186451963659827</c:v>
                </c:pt>
                <c:pt idx="117">
                  <c:v>37.878850714055154</c:v>
                </c:pt>
                <c:pt idx="118">
                  <c:v>37.490709254158375</c:v>
                </c:pt>
                <c:pt idx="119">
                  <c:v>37.102567794261603</c:v>
                </c:pt>
                <c:pt idx="120">
                  <c:v>36.714426334364809</c:v>
                </c:pt>
                <c:pt idx="121">
                  <c:v>36.311725282904249</c:v>
                </c:pt>
                <c:pt idx="122">
                  <c:v>35.989564441735787</c:v>
                </c:pt>
                <c:pt idx="123">
                  <c:v>35.667403600567347</c:v>
                </c:pt>
                <c:pt idx="124">
                  <c:v>35.345242759398907</c:v>
                </c:pt>
                <c:pt idx="125">
                  <c:v>35.023081918230467</c:v>
                </c:pt>
                <c:pt idx="126">
                  <c:v>34.700921077062013</c:v>
                </c:pt>
                <c:pt idx="127">
                  <c:v>34.378760235893573</c:v>
                </c:pt>
                <c:pt idx="128">
                  <c:v>34.297295112218748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SummerFrac!$GF$39</c:f>
              <c:strCache>
                <c:ptCount val="1"/>
                <c:pt idx="0">
                  <c:v>Sheridan</c:v>
                </c:pt>
              </c:strCache>
            </c:strRef>
          </c:tx>
          <c:marker>
            <c:symbol val="none"/>
          </c:marker>
          <c:val>
            <c:numRef>
              <c:f>SummerFrac!$GF$40:$GF$168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0</c:v>
                </c:pt>
                <c:pt idx="27">
                  <c:v>15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14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49.58384828723505</c:v>
                </c:pt>
                <c:pt idx="45">
                  <c:v>97.271114377483357</c:v>
                </c:pt>
                <c:pt idx="46">
                  <c:v>143.06179827074496</c:v>
                </c:pt>
                <c:pt idx="47">
                  <c:v>186.95589996701972</c:v>
                </c:pt>
                <c:pt idx="48">
                  <c:v>179.36957117907275</c:v>
                </c:pt>
                <c:pt idx="49">
                  <c:v>171.78324239112584</c:v>
                </c:pt>
                <c:pt idx="50">
                  <c:v>164.19691360317884</c:v>
                </c:pt>
                <c:pt idx="51">
                  <c:v>156.61058481523185</c:v>
                </c:pt>
                <c:pt idx="52">
                  <c:v>149.02425602728488</c:v>
                </c:pt>
                <c:pt idx="53">
                  <c:v>141.43792723933797</c:v>
                </c:pt>
                <c:pt idx="54">
                  <c:v>133.85159845139097</c:v>
                </c:pt>
                <c:pt idx="55">
                  <c:v>126.26526966344407</c:v>
                </c:pt>
                <c:pt idx="56">
                  <c:v>118.67894087549706</c:v>
                </c:pt>
                <c:pt idx="57">
                  <c:v>112.38116408093994</c:v>
                </c:pt>
                <c:pt idx="58">
                  <c:v>107.37193927977255</c:v>
                </c:pt>
                <c:pt idx="59">
                  <c:v>103.65126647199503</c:v>
                </c:pt>
                <c:pt idx="60">
                  <c:v>101.21914565760729</c:v>
                </c:pt>
                <c:pt idx="61">
                  <c:v>98.787024843219555</c:v>
                </c:pt>
                <c:pt idx="62">
                  <c:v>96.354904028831839</c:v>
                </c:pt>
                <c:pt idx="63">
                  <c:v>93.922783214444081</c:v>
                </c:pt>
                <c:pt idx="64">
                  <c:v>91.490662400056337</c:v>
                </c:pt>
                <c:pt idx="65">
                  <c:v>89.05854158566865</c:v>
                </c:pt>
                <c:pt idx="66">
                  <c:v>86.626420771280877</c:v>
                </c:pt>
                <c:pt idx="67">
                  <c:v>84.194299956893104</c:v>
                </c:pt>
                <c:pt idx="68">
                  <c:v>81.762179142505374</c:v>
                </c:pt>
                <c:pt idx="69">
                  <c:v>79.620750415160842</c:v>
                </c:pt>
                <c:pt idx="70">
                  <c:v>77.77001377485945</c:v>
                </c:pt>
                <c:pt idx="71">
                  <c:v>76.20996922160127</c:v>
                </c:pt>
                <c:pt idx="72">
                  <c:v>74.940616755386259</c:v>
                </c:pt>
                <c:pt idx="73">
                  <c:v>73.671264289171233</c:v>
                </c:pt>
                <c:pt idx="74">
                  <c:v>72.401911822956222</c:v>
                </c:pt>
                <c:pt idx="75">
                  <c:v>71.132559356741211</c:v>
                </c:pt>
                <c:pt idx="76">
                  <c:v>69.863206890526229</c:v>
                </c:pt>
                <c:pt idx="77">
                  <c:v>68.593854424311189</c:v>
                </c:pt>
                <c:pt idx="78">
                  <c:v>67.324501958096221</c:v>
                </c:pt>
                <c:pt idx="79">
                  <c:v>66.055149491881153</c:v>
                </c:pt>
                <c:pt idx="80">
                  <c:v>64.785797025666199</c:v>
                </c:pt>
                <c:pt idx="81">
                  <c:v>63.633347039464688</c:v>
                </c:pt>
                <c:pt idx="82">
                  <c:v>62.597799533276721</c:v>
                </c:pt>
                <c:pt idx="83">
                  <c:v>61.679154507102332</c:v>
                </c:pt>
                <c:pt idx="84">
                  <c:v>60.877411960941437</c:v>
                </c:pt>
                <c:pt idx="85">
                  <c:v>60.075669414780599</c:v>
                </c:pt>
                <c:pt idx="86">
                  <c:v>59.273926868619675</c:v>
                </c:pt>
                <c:pt idx="87">
                  <c:v>58.472184322458787</c:v>
                </c:pt>
                <c:pt idx="88">
                  <c:v>57.670441776297942</c:v>
                </c:pt>
                <c:pt idx="89">
                  <c:v>56.86869923013704</c:v>
                </c:pt>
                <c:pt idx="90">
                  <c:v>56.066956683976159</c:v>
                </c:pt>
                <c:pt idx="91">
                  <c:v>55.265214137815278</c:v>
                </c:pt>
                <c:pt idx="92">
                  <c:v>54.463471591654411</c:v>
                </c:pt>
                <c:pt idx="93">
                  <c:v>53.722354930381165</c:v>
                </c:pt>
                <c:pt idx="94">
                  <c:v>53.041864153995519</c:v>
                </c:pt>
                <c:pt idx="95">
                  <c:v>52.421999262497557</c:v>
                </c:pt>
                <c:pt idx="96">
                  <c:v>51.862760255887217</c:v>
                </c:pt>
                <c:pt idx="97">
                  <c:v>51.303521249276884</c:v>
                </c:pt>
                <c:pt idx="98">
                  <c:v>50.74428224266655</c:v>
                </c:pt>
                <c:pt idx="99">
                  <c:v>50.185043236056231</c:v>
                </c:pt>
                <c:pt idx="100">
                  <c:v>49.625804229445897</c:v>
                </c:pt>
                <c:pt idx="101">
                  <c:v>49.06656522283555</c:v>
                </c:pt>
                <c:pt idx="102">
                  <c:v>48.507326216225231</c:v>
                </c:pt>
                <c:pt idx="103">
                  <c:v>47.94808720961489</c:v>
                </c:pt>
                <c:pt idx="104">
                  <c:v>47.388848203004549</c:v>
                </c:pt>
                <c:pt idx="105">
                  <c:v>46.865651262689255</c:v>
                </c:pt>
                <c:pt idx="106">
                  <c:v>46.378496388669056</c:v>
                </c:pt>
                <c:pt idx="107">
                  <c:v>45.927383580943946</c:v>
                </c:pt>
                <c:pt idx="108">
                  <c:v>45.51231283951391</c:v>
                </c:pt>
                <c:pt idx="109">
                  <c:v>45.097242098083854</c:v>
                </c:pt>
                <c:pt idx="110">
                  <c:v>44.682171356653818</c:v>
                </c:pt>
                <c:pt idx="111">
                  <c:v>44.267100615223789</c:v>
                </c:pt>
                <c:pt idx="112">
                  <c:v>43.852029873793725</c:v>
                </c:pt>
                <c:pt idx="113">
                  <c:v>43.43695913236369</c:v>
                </c:pt>
                <c:pt idx="114">
                  <c:v>43.021888390933654</c:v>
                </c:pt>
                <c:pt idx="115">
                  <c:v>42.606817649503611</c:v>
                </c:pt>
                <c:pt idx="116">
                  <c:v>42.191746908073554</c:v>
                </c:pt>
                <c:pt idx="117">
                  <c:v>41.155581959372022</c:v>
                </c:pt>
                <c:pt idx="118">
                  <c:v>40.142644485735893</c:v>
                </c:pt>
                <c:pt idx="119">
                  <c:v>39.152934487165169</c:v>
                </c:pt>
                <c:pt idx="120">
                  <c:v>38.186451963659827</c:v>
                </c:pt>
                <c:pt idx="121">
                  <c:v>37.878850714055154</c:v>
                </c:pt>
                <c:pt idx="122">
                  <c:v>37.490709254158375</c:v>
                </c:pt>
                <c:pt idx="123">
                  <c:v>37.102567794261603</c:v>
                </c:pt>
                <c:pt idx="124">
                  <c:v>36.714426334364809</c:v>
                </c:pt>
                <c:pt idx="125">
                  <c:v>36.311725282904249</c:v>
                </c:pt>
                <c:pt idx="126">
                  <c:v>35.989564441735787</c:v>
                </c:pt>
                <c:pt idx="127">
                  <c:v>35.667403600567347</c:v>
                </c:pt>
                <c:pt idx="128">
                  <c:v>35.345242759398907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SummerFrac!$GG$39</c:f>
              <c:strCache>
                <c:ptCount val="1"/>
                <c:pt idx="0">
                  <c:v>United</c:v>
                </c:pt>
              </c:strCache>
            </c:strRef>
          </c:tx>
          <c:marker>
            <c:symbol val="none"/>
          </c:marker>
          <c:val>
            <c:numRef>
              <c:f>SummerFrac!$GG$40:$GG$168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0</c:v>
                </c:pt>
                <c:pt idx="39">
                  <c:v>15</c:v>
                </c:pt>
                <c:pt idx="40">
                  <c:v>29</c:v>
                </c:pt>
                <c:pt idx="41">
                  <c:v>29</c:v>
                </c:pt>
                <c:pt idx="42">
                  <c:v>29</c:v>
                </c:pt>
                <c:pt idx="43">
                  <c:v>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54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49.58384828723505</c:v>
                </c:pt>
                <c:pt idx="57">
                  <c:v>97.271114377483357</c:v>
                </c:pt>
                <c:pt idx="58">
                  <c:v>143.06179827074496</c:v>
                </c:pt>
                <c:pt idx="59">
                  <c:v>186.95589996701972</c:v>
                </c:pt>
                <c:pt idx="60">
                  <c:v>179.36957117907275</c:v>
                </c:pt>
                <c:pt idx="61">
                  <c:v>171.78324239112584</c:v>
                </c:pt>
                <c:pt idx="62">
                  <c:v>164.19691360317884</c:v>
                </c:pt>
                <c:pt idx="63">
                  <c:v>156.61058481523185</c:v>
                </c:pt>
                <c:pt idx="64">
                  <c:v>149.02425602728488</c:v>
                </c:pt>
                <c:pt idx="65">
                  <c:v>141.43792723933797</c:v>
                </c:pt>
                <c:pt idx="66">
                  <c:v>133.85159845139097</c:v>
                </c:pt>
                <c:pt idx="67">
                  <c:v>126.26526966344407</c:v>
                </c:pt>
                <c:pt idx="68">
                  <c:v>118.67894087549706</c:v>
                </c:pt>
                <c:pt idx="69">
                  <c:v>112.38116408093994</c:v>
                </c:pt>
                <c:pt idx="70">
                  <c:v>107.37193927977255</c:v>
                </c:pt>
                <c:pt idx="71">
                  <c:v>103.65126647199503</c:v>
                </c:pt>
                <c:pt idx="72">
                  <c:v>101.21914565760729</c:v>
                </c:pt>
                <c:pt idx="73">
                  <c:v>98.787024843219555</c:v>
                </c:pt>
                <c:pt idx="74">
                  <c:v>96.354904028831839</c:v>
                </c:pt>
                <c:pt idx="75">
                  <c:v>93.922783214444081</c:v>
                </c:pt>
                <c:pt idx="76">
                  <c:v>91.490662400056337</c:v>
                </c:pt>
                <c:pt idx="77">
                  <c:v>89.05854158566865</c:v>
                </c:pt>
                <c:pt idx="78">
                  <c:v>86.626420771280877</c:v>
                </c:pt>
                <c:pt idx="79">
                  <c:v>84.194299956893104</c:v>
                </c:pt>
                <c:pt idx="80">
                  <c:v>81.762179142505374</c:v>
                </c:pt>
                <c:pt idx="81">
                  <c:v>79.620750415160842</c:v>
                </c:pt>
                <c:pt idx="82">
                  <c:v>77.77001377485945</c:v>
                </c:pt>
                <c:pt idx="83">
                  <c:v>76.20996922160127</c:v>
                </c:pt>
                <c:pt idx="84">
                  <c:v>74.940616755386259</c:v>
                </c:pt>
                <c:pt idx="85">
                  <c:v>73.671264289171233</c:v>
                </c:pt>
                <c:pt idx="86">
                  <c:v>72.401911822956222</c:v>
                </c:pt>
                <c:pt idx="87">
                  <c:v>71.132559356741211</c:v>
                </c:pt>
                <c:pt idx="88">
                  <c:v>69.863206890526229</c:v>
                </c:pt>
                <c:pt idx="89">
                  <c:v>68.593854424311189</c:v>
                </c:pt>
                <c:pt idx="90">
                  <c:v>67.324501958096221</c:v>
                </c:pt>
                <c:pt idx="91">
                  <c:v>66.055149491881153</c:v>
                </c:pt>
                <c:pt idx="92">
                  <c:v>64.785797025666199</c:v>
                </c:pt>
                <c:pt idx="93">
                  <c:v>63.633347039464688</c:v>
                </c:pt>
                <c:pt idx="94">
                  <c:v>62.597799533276721</c:v>
                </c:pt>
                <c:pt idx="95">
                  <c:v>61.679154507102332</c:v>
                </c:pt>
                <c:pt idx="96">
                  <c:v>60.877411960941437</c:v>
                </c:pt>
                <c:pt idx="97">
                  <c:v>60.075669414780599</c:v>
                </c:pt>
                <c:pt idx="98">
                  <c:v>59.273926868619675</c:v>
                </c:pt>
                <c:pt idx="99">
                  <c:v>58.472184322458787</c:v>
                </c:pt>
                <c:pt idx="100">
                  <c:v>57.670441776297942</c:v>
                </c:pt>
                <c:pt idx="101">
                  <c:v>56.86869923013704</c:v>
                </c:pt>
                <c:pt idx="102">
                  <c:v>56.066956683976159</c:v>
                </c:pt>
                <c:pt idx="103">
                  <c:v>55.265214137815278</c:v>
                </c:pt>
                <c:pt idx="104">
                  <c:v>54.463471591654411</c:v>
                </c:pt>
                <c:pt idx="105">
                  <c:v>53.722354930381165</c:v>
                </c:pt>
                <c:pt idx="106">
                  <c:v>53.041864153995519</c:v>
                </c:pt>
                <c:pt idx="107">
                  <c:v>52.421999262497557</c:v>
                </c:pt>
                <c:pt idx="108">
                  <c:v>51.862760255887217</c:v>
                </c:pt>
                <c:pt idx="109">
                  <c:v>51.303521249276884</c:v>
                </c:pt>
                <c:pt idx="110">
                  <c:v>50.74428224266655</c:v>
                </c:pt>
                <c:pt idx="111">
                  <c:v>50.185043236056231</c:v>
                </c:pt>
                <c:pt idx="112">
                  <c:v>49.625804229445897</c:v>
                </c:pt>
                <c:pt idx="113">
                  <c:v>49.06656522283555</c:v>
                </c:pt>
                <c:pt idx="114">
                  <c:v>48.507326216225231</c:v>
                </c:pt>
                <c:pt idx="115">
                  <c:v>47.94808720961489</c:v>
                </c:pt>
                <c:pt idx="116">
                  <c:v>47.388848203004549</c:v>
                </c:pt>
                <c:pt idx="117">
                  <c:v>46.865651262689255</c:v>
                </c:pt>
                <c:pt idx="118">
                  <c:v>46.378496388669056</c:v>
                </c:pt>
                <c:pt idx="119">
                  <c:v>45.927383580943946</c:v>
                </c:pt>
                <c:pt idx="120">
                  <c:v>45.51231283951391</c:v>
                </c:pt>
                <c:pt idx="121">
                  <c:v>45.097242098083854</c:v>
                </c:pt>
                <c:pt idx="122">
                  <c:v>44.682171356653818</c:v>
                </c:pt>
                <c:pt idx="123">
                  <c:v>44.267100615223789</c:v>
                </c:pt>
                <c:pt idx="124">
                  <c:v>43.852029873793725</c:v>
                </c:pt>
                <c:pt idx="125">
                  <c:v>43.43695913236369</c:v>
                </c:pt>
                <c:pt idx="126">
                  <c:v>43.021888390933654</c:v>
                </c:pt>
                <c:pt idx="127">
                  <c:v>42.606817649503611</c:v>
                </c:pt>
                <c:pt idx="128">
                  <c:v>42.191746908073554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SummerFrac!$GH$39</c:f>
              <c:strCache>
                <c:ptCount val="1"/>
                <c:pt idx="0">
                  <c:v>Huron</c:v>
                </c:pt>
              </c:strCache>
            </c:strRef>
          </c:tx>
          <c:marker>
            <c:symbol val="none"/>
          </c:marker>
          <c:val>
            <c:numRef>
              <c:f>SummerFrac!$GH$40:$GH$168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0</c:v>
                </c:pt>
                <c:pt idx="51">
                  <c:v>15</c:v>
                </c:pt>
                <c:pt idx="52">
                  <c:v>29</c:v>
                </c:pt>
                <c:pt idx="53">
                  <c:v>29</c:v>
                </c:pt>
                <c:pt idx="54">
                  <c:v>29</c:v>
                </c:pt>
                <c:pt idx="55">
                  <c:v>29</c:v>
                </c:pt>
                <c:pt idx="56">
                  <c:v>14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54</c:v>
                </c:pt>
                <c:pt idx="65">
                  <c:v>54</c:v>
                </c:pt>
                <c:pt idx="66">
                  <c:v>54</c:v>
                </c:pt>
                <c:pt idx="67">
                  <c:v>54</c:v>
                </c:pt>
                <c:pt idx="68">
                  <c:v>49.58384828723505</c:v>
                </c:pt>
                <c:pt idx="69">
                  <c:v>97.271114377483357</c:v>
                </c:pt>
                <c:pt idx="70">
                  <c:v>143.06179827074496</c:v>
                </c:pt>
                <c:pt idx="71">
                  <c:v>186.95589996701972</c:v>
                </c:pt>
                <c:pt idx="72">
                  <c:v>179.36957117907275</c:v>
                </c:pt>
                <c:pt idx="73">
                  <c:v>171.78324239112584</c:v>
                </c:pt>
                <c:pt idx="74">
                  <c:v>164.19691360317884</c:v>
                </c:pt>
                <c:pt idx="75">
                  <c:v>156.61058481523185</c:v>
                </c:pt>
                <c:pt idx="76">
                  <c:v>149.02425602728488</c:v>
                </c:pt>
                <c:pt idx="77">
                  <c:v>141.43792723933797</c:v>
                </c:pt>
                <c:pt idx="78">
                  <c:v>133.85159845139097</c:v>
                </c:pt>
                <c:pt idx="79">
                  <c:v>126.26526966344407</c:v>
                </c:pt>
                <c:pt idx="80">
                  <c:v>118.67894087549706</c:v>
                </c:pt>
                <c:pt idx="81">
                  <c:v>112.38116408093994</c:v>
                </c:pt>
                <c:pt idx="82">
                  <c:v>107.37193927977255</c:v>
                </c:pt>
                <c:pt idx="83">
                  <c:v>103.65126647199503</c:v>
                </c:pt>
                <c:pt idx="84">
                  <c:v>101.21914565760729</c:v>
                </c:pt>
                <c:pt idx="85">
                  <c:v>98.787024843219555</c:v>
                </c:pt>
                <c:pt idx="86">
                  <c:v>96.354904028831839</c:v>
                </c:pt>
                <c:pt idx="87">
                  <c:v>93.922783214444081</c:v>
                </c:pt>
                <c:pt idx="88">
                  <c:v>91.490662400056337</c:v>
                </c:pt>
                <c:pt idx="89">
                  <c:v>89.05854158566865</c:v>
                </c:pt>
                <c:pt idx="90">
                  <c:v>86.626420771280877</c:v>
                </c:pt>
                <c:pt idx="91">
                  <c:v>84.194299956893104</c:v>
                </c:pt>
                <c:pt idx="92">
                  <c:v>81.762179142505374</c:v>
                </c:pt>
                <c:pt idx="93">
                  <c:v>79.620750415160842</c:v>
                </c:pt>
                <c:pt idx="94">
                  <c:v>77.77001377485945</c:v>
                </c:pt>
                <c:pt idx="95">
                  <c:v>76.20996922160127</c:v>
                </c:pt>
                <c:pt idx="96">
                  <c:v>74.940616755386259</c:v>
                </c:pt>
                <c:pt idx="97">
                  <c:v>73.671264289171233</c:v>
                </c:pt>
                <c:pt idx="98">
                  <c:v>72.401911822956222</c:v>
                </c:pt>
                <c:pt idx="99">
                  <c:v>71.132559356741211</c:v>
                </c:pt>
                <c:pt idx="100">
                  <c:v>69.863206890526229</c:v>
                </c:pt>
                <c:pt idx="101">
                  <c:v>68.593854424311189</c:v>
                </c:pt>
                <c:pt idx="102">
                  <c:v>67.324501958096221</c:v>
                </c:pt>
                <c:pt idx="103">
                  <c:v>66.055149491881153</c:v>
                </c:pt>
                <c:pt idx="104">
                  <c:v>64.785797025666199</c:v>
                </c:pt>
                <c:pt idx="105">
                  <c:v>63.633347039464688</c:v>
                </c:pt>
                <c:pt idx="106">
                  <c:v>62.597799533276721</c:v>
                </c:pt>
                <c:pt idx="107">
                  <c:v>61.679154507102332</c:v>
                </c:pt>
                <c:pt idx="108">
                  <c:v>60.877411960941437</c:v>
                </c:pt>
                <c:pt idx="109">
                  <c:v>60.075669414780599</c:v>
                </c:pt>
                <c:pt idx="110">
                  <c:v>59.273926868619675</c:v>
                </c:pt>
                <c:pt idx="111">
                  <c:v>58.472184322458787</c:v>
                </c:pt>
                <c:pt idx="112">
                  <c:v>57.670441776297942</c:v>
                </c:pt>
                <c:pt idx="113">
                  <c:v>56.86869923013704</c:v>
                </c:pt>
                <c:pt idx="114">
                  <c:v>56.066956683976159</c:v>
                </c:pt>
                <c:pt idx="115">
                  <c:v>55.265214137815278</c:v>
                </c:pt>
                <c:pt idx="116">
                  <c:v>54.463471591654411</c:v>
                </c:pt>
                <c:pt idx="117">
                  <c:v>53.722354930381165</c:v>
                </c:pt>
                <c:pt idx="118">
                  <c:v>53.041864153995519</c:v>
                </c:pt>
                <c:pt idx="119">
                  <c:v>52.421999262497557</c:v>
                </c:pt>
                <c:pt idx="120">
                  <c:v>51.862760255887217</c:v>
                </c:pt>
                <c:pt idx="121">
                  <c:v>51.303521249276884</c:v>
                </c:pt>
                <c:pt idx="122">
                  <c:v>50.74428224266655</c:v>
                </c:pt>
                <c:pt idx="123">
                  <c:v>50.185043236056231</c:v>
                </c:pt>
                <c:pt idx="124">
                  <c:v>49.625804229445897</c:v>
                </c:pt>
                <c:pt idx="125">
                  <c:v>49.06656522283555</c:v>
                </c:pt>
                <c:pt idx="126">
                  <c:v>48.507326216225231</c:v>
                </c:pt>
                <c:pt idx="127">
                  <c:v>47.94808720961489</c:v>
                </c:pt>
                <c:pt idx="128">
                  <c:v>47.388848203004549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SummerFrac!$GI$39</c:f>
              <c:strCache>
                <c:ptCount val="1"/>
                <c:pt idx="0">
                  <c:v>Mixed</c:v>
                </c:pt>
              </c:strCache>
            </c:strRef>
          </c:tx>
          <c:marker>
            <c:symbol val="none"/>
          </c:marker>
          <c:val>
            <c:numRef>
              <c:f>SummerFrac!$GI$40:$GI$168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0</c:v>
                </c:pt>
                <c:pt idx="63">
                  <c:v>15</c:v>
                </c:pt>
                <c:pt idx="64">
                  <c:v>29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14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54</c:v>
                </c:pt>
                <c:pt idx="77">
                  <c:v>54</c:v>
                </c:pt>
                <c:pt idx="78">
                  <c:v>54</c:v>
                </c:pt>
                <c:pt idx="79">
                  <c:v>54</c:v>
                </c:pt>
                <c:pt idx="80">
                  <c:v>49.58384828723505</c:v>
                </c:pt>
                <c:pt idx="81">
                  <c:v>97.271114377483357</c:v>
                </c:pt>
                <c:pt idx="82">
                  <c:v>143.06179827074496</c:v>
                </c:pt>
                <c:pt idx="83">
                  <c:v>177.03913030957273</c:v>
                </c:pt>
                <c:pt idx="84">
                  <c:v>169.8321179610231</c:v>
                </c:pt>
                <c:pt idx="85">
                  <c:v>162.6251056124735</c:v>
                </c:pt>
                <c:pt idx="86">
                  <c:v>155.41809326392385</c:v>
                </c:pt>
                <c:pt idx="87">
                  <c:v>148.21108091537425</c:v>
                </c:pt>
                <c:pt idx="88">
                  <c:v>141.00406856682466</c:v>
                </c:pt>
                <c:pt idx="89">
                  <c:v>133.79705621827506</c:v>
                </c:pt>
                <c:pt idx="90">
                  <c:v>126.59004386972542</c:v>
                </c:pt>
                <c:pt idx="91">
                  <c:v>119.38303152117582</c:v>
                </c:pt>
                <c:pt idx="92">
                  <c:v>112.17601917262617</c:v>
                </c:pt>
                <c:pt idx="93">
                  <c:v>106.2575588174664</c:v>
                </c:pt>
                <c:pt idx="94">
                  <c:v>101.62765045569637</c:v>
                </c:pt>
                <c:pt idx="95">
                  <c:v>98.286294087316179</c:v>
                </c:pt>
                <c:pt idx="96">
                  <c:v>95.975779313647834</c:v>
                </c:pt>
                <c:pt idx="97">
                  <c:v>93.665264539979503</c:v>
                </c:pt>
                <c:pt idx="98">
                  <c:v>91.354749766311159</c:v>
                </c:pt>
                <c:pt idx="99">
                  <c:v>89.044234992642785</c:v>
                </c:pt>
                <c:pt idx="100">
                  <c:v>86.733720218974454</c:v>
                </c:pt>
                <c:pt idx="101">
                  <c:v>84.423205445306124</c:v>
                </c:pt>
                <c:pt idx="102">
                  <c:v>82.112690671637765</c:v>
                </c:pt>
                <c:pt idx="103">
                  <c:v>79.802175897969363</c:v>
                </c:pt>
                <c:pt idx="104">
                  <c:v>77.491661124301018</c:v>
                </c:pt>
                <c:pt idx="105">
                  <c:v>75.471838437675871</c:v>
                </c:pt>
                <c:pt idx="106">
                  <c:v>73.742707838093878</c:v>
                </c:pt>
                <c:pt idx="107">
                  <c:v>72.304269325555083</c:v>
                </c:pt>
                <c:pt idx="108">
                  <c:v>71.098384482650815</c:v>
                </c:pt>
                <c:pt idx="109">
                  <c:v>69.892499639746546</c:v>
                </c:pt>
                <c:pt idx="110">
                  <c:v>68.686614796842292</c:v>
                </c:pt>
                <c:pt idx="111">
                  <c:v>67.480729953938024</c:v>
                </c:pt>
                <c:pt idx="112">
                  <c:v>66.274845111033784</c:v>
                </c:pt>
                <c:pt idx="113">
                  <c:v>65.068960268129516</c:v>
                </c:pt>
                <c:pt idx="114">
                  <c:v>63.863075425225269</c:v>
                </c:pt>
                <c:pt idx="115">
                  <c:v>62.657190582320972</c:v>
                </c:pt>
                <c:pt idx="116">
                  <c:v>61.45130573941676</c:v>
                </c:pt>
                <c:pt idx="117">
                  <c:v>60.362323376525993</c:v>
                </c:pt>
                <c:pt idx="118">
                  <c:v>59.390243493648796</c:v>
                </c:pt>
                <c:pt idx="119">
                  <c:v>58.535066090785158</c:v>
                </c:pt>
                <c:pt idx="120">
                  <c:v>57.773410671932297</c:v>
                </c:pt>
                <c:pt idx="121">
                  <c:v>57.0117552530795</c:v>
                </c:pt>
                <c:pt idx="122">
                  <c:v>56.250099834226624</c:v>
                </c:pt>
                <c:pt idx="123">
                  <c:v>55.488444415373799</c:v>
                </c:pt>
                <c:pt idx="124">
                  <c:v>54.726788996520973</c:v>
                </c:pt>
                <c:pt idx="125">
                  <c:v>53.965133577668119</c:v>
                </c:pt>
                <c:pt idx="126">
                  <c:v>53.203478158815301</c:v>
                </c:pt>
                <c:pt idx="127">
                  <c:v>52.441822739962454</c:v>
                </c:pt>
                <c:pt idx="128">
                  <c:v>51.680167321109622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SummerFrac!$GJ$39</c:f>
              <c:strCache>
                <c:ptCount val="1"/>
                <c:pt idx="0">
                  <c:v>Coyote1</c:v>
                </c:pt>
              </c:strCache>
            </c:strRef>
          </c:tx>
          <c:marker>
            <c:symbol val="none"/>
          </c:marker>
          <c:val>
            <c:numRef>
              <c:f>SummerFrac!$GJ$40:$GJ$168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0</c:v>
                </c:pt>
                <c:pt idx="75">
                  <c:v>15</c:v>
                </c:pt>
                <c:pt idx="76">
                  <c:v>29</c:v>
                </c:pt>
                <c:pt idx="77">
                  <c:v>29</c:v>
                </c:pt>
                <c:pt idx="78">
                  <c:v>29</c:v>
                </c:pt>
                <c:pt idx="79">
                  <c:v>29</c:v>
                </c:pt>
                <c:pt idx="80">
                  <c:v>14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54</c:v>
                </c:pt>
                <c:pt idx="89">
                  <c:v>54</c:v>
                </c:pt>
                <c:pt idx="90">
                  <c:v>54</c:v>
                </c:pt>
                <c:pt idx="91">
                  <c:v>54</c:v>
                </c:pt>
                <c:pt idx="92">
                  <c:v>49.58384828723505</c:v>
                </c:pt>
                <c:pt idx="93">
                  <c:v>97.271114377483357</c:v>
                </c:pt>
                <c:pt idx="94">
                  <c:v>143.06179827074496</c:v>
                </c:pt>
                <c:pt idx="95">
                  <c:v>186.95589996701972</c:v>
                </c:pt>
                <c:pt idx="96">
                  <c:v>179.36957117907275</c:v>
                </c:pt>
                <c:pt idx="97">
                  <c:v>171.78324239112584</c:v>
                </c:pt>
                <c:pt idx="98">
                  <c:v>164.19691360317884</c:v>
                </c:pt>
                <c:pt idx="99">
                  <c:v>156.61058481523185</c:v>
                </c:pt>
                <c:pt idx="100">
                  <c:v>149.02425602728488</c:v>
                </c:pt>
                <c:pt idx="101">
                  <c:v>141.43792723933797</c:v>
                </c:pt>
                <c:pt idx="102">
                  <c:v>133.85159845139097</c:v>
                </c:pt>
                <c:pt idx="103">
                  <c:v>126.26526966344407</c:v>
                </c:pt>
                <c:pt idx="104">
                  <c:v>118.67894087549706</c:v>
                </c:pt>
                <c:pt idx="105">
                  <c:v>112.38116408093994</c:v>
                </c:pt>
                <c:pt idx="106">
                  <c:v>107.37193927977255</c:v>
                </c:pt>
                <c:pt idx="107">
                  <c:v>103.65126647199503</c:v>
                </c:pt>
                <c:pt idx="108">
                  <c:v>101.21914565760729</c:v>
                </c:pt>
                <c:pt idx="109">
                  <c:v>98.787024843219555</c:v>
                </c:pt>
                <c:pt idx="110">
                  <c:v>96.354904028831839</c:v>
                </c:pt>
                <c:pt idx="111">
                  <c:v>93.922783214444081</c:v>
                </c:pt>
                <c:pt idx="112">
                  <c:v>91.490662400056337</c:v>
                </c:pt>
                <c:pt idx="113">
                  <c:v>89.05854158566865</c:v>
                </c:pt>
                <c:pt idx="114">
                  <c:v>86.626420771280877</c:v>
                </c:pt>
                <c:pt idx="115">
                  <c:v>84.194299956893104</c:v>
                </c:pt>
                <c:pt idx="116">
                  <c:v>81.762179142505374</c:v>
                </c:pt>
                <c:pt idx="117">
                  <c:v>79.620750415160842</c:v>
                </c:pt>
                <c:pt idx="118">
                  <c:v>77.77001377485945</c:v>
                </c:pt>
                <c:pt idx="119">
                  <c:v>76.20996922160127</c:v>
                </c:pt>
                <c:pt idx="120">
                  <c:v>74.940616755386259</c:v>
                </c:pt>
                <c:pt idx="121">
                  <c:v>73.671264289171233</c:v>
                </c:pt>
                <c:pt idx="122">
                  <c:v>72.401911822956222</c:v>
                </c:pt>
                <c:pt idx="123">
                  <c:v>71.132559356741211</c:v>
                </c:pt>
                <c:pt idx="124">
                  <c:v>69.863206890526229</c:v>
                </c:pt>
                <c:pt idx="125">
                  <c:v>68.593854424311189</c:v>
                </c:pt>
                <c:pt idx="126">
                  <c:v>67.324501958096221</c:v>
                </c:pt>
                <c:pt idx="127">
                  <c:v>66.055149491881153</c:v>
                </c:pt>
                <c:pt idx="128">
                  <c:v>64.785797025666199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SummerFrac!$GK$39</c:f>
              <c:strCache>
                <c:ptCount val="1"/>
                <c:pt idx="0">
                  <c:v>Coyote2</c:v>
                </c:pt>
              </c:strCache>
            </c:strRef>
          </c:tx>
          <c:marker>
            <c:symbol val="none"/>
          </c:marker>
          <c:val>
            <c:numRef>
              <c:f>SummerFrac!$GK$40:$GK$168</c:f>
              <c:numCache>
                <c:formatCode>General</c:formatCode>
                <c:ptCount val="1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0</c:v>
                </c:pt>
                <c:pt idx="87">
                  <c:v>15</c:v>
                </c:pt>
                <c:pt idx="88">
                  <c:v>29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14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54</c:v>
                </c:pt>
                <c:pt idx="101">
                  <c:v>54</c:v>
                </c:pt>
                <c:pt idx="102">
                  <c:v>54</c:v>
                </c:pt>
                <c:pt idx="103">
                  <c:v>54</c:v>
                </c:pt>
                <c:pt idx="104">
                  <c:v>49.58384828723505</c:v>
                </c:pt>
                <c:pt idx="105">
                  <c:v>97.271114377483357</c:v>
                </c:pt>
                <c:pt idx="106">
                  <c:v>143.06179827074496</c:v>
                </c:pt>
                <c:pt idx="107">
                  <c:v>186.95589996701972</c:v>
                </c:pt>
                <c:pt idx="108">
                  <c:v>179.36957117907275</c:v>
                </c:pt>
                <c:pt idx="109">
                  <c:v>171.78324239112584</c:v>
                </c:pt>
                <c:pt idx="110">
                  <c:v>164.19691360317884</c:v>
                </c:pt>
                <c:pt idx="111">
                  <c:v>156.61058481523185</c:v>
                </c:pt>
                <c:pt idx="112">
                  <c:v>149.02425602728488</c:v>
                </c:pt>
                <c:pt idx="113">
                  <c:v>141.43792723933797</c:v>
                </c:pt>
                <c:pt idx="114">
                  <c:v>133.85159845139097</c:v>
                </c:pt>
                <c:pt idx="115">
                  <c:v>126.26526966344407</c:v>
                </c:pt>
                <c:pt idx="116">
                  <c:v>118.67894087549706</c:v>
                </c:pt>
                <c:pt idx="117">
                  <c:v>112.38116408093994</c:v>
                </c:pt>
                <c:pt idx="118">
                  <c:v>107.37193927977255</c:v>
                </c:pt>
                <c:pt idx="119">
                  <c:v>103.65126647199503</c:v>
                </c:pt>
                <c:pt idx="120">
                  <c:v>101.21914565760729</c:v>
                </c:pt>
                <c:pt idx="121">
                  <c:v>98.787024843219555</c:v>
                </c:pt>
                <c:pt idx="122">
                  <c:v>96.354904028831839</c:v>
                </c:pt>
                <c:pt idx="123">
                  <c:v>93.922783214444081</c:v>
                </c:pt>
                <c:pt idx="124">
                  <c:v>91.490662400056337</c:v>
                </c:pt>
                <c:pt idx="125">
                  <c:v>89.05854158566865</c:v>
                </c:pt>
                <c:pt idx="126">
                  <c:v>86.626420771280877</c:v>
                </c:pt>
                <c:pt idx="127">
                  <c:v>84.194299956893104</c:v>
                </c:pt>
                <c:pt idx="128">
                  <c:v>81.762179142505374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08096"/>
        <c:axId val="53110272"/>
      </c:lineChart>
      <c:catAx>
        <c:axId val="5310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Months</a:t>
                </a:r>
              </a:p>
            </c:rich>
          </c:tx>
          <c:layout>
            <c:manualLayout>
              <c:xMode val="edge"/>
              <c:yMode val="edge"/>
              <c:x val="0.40834798775153108"/>
              <c:y val="0.87868037328667248"/>
            </c:manualLayout>
          </c:layout>
          <c:overlay val="0"/>
        </c:title>
        <c:majorTickMark val="out"/>
        <c:minorTickMark val="none"/>
        <c:tickLblPos val="nextTo"/>
        <c:crossAx val="53110272"/>
        <c:crosses val="autoZero"/>
        <c:auto val="1"/>
        <c:lblAlgn val="ctr"/>
        <c:lblOffset val="100"/>
        <c:noMultiLvlLbl val="0"/>
      </c:catAx>
      <c:valAx>
        <c:axId val="5311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Emissions (Grams / Sec)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2222222222222223E-2"/>
              <c:y val="0.23680774278215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310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Drill Frac Flowback + 2% Production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4973616579177602"/>
          <c:y val="3.3333333333333333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SummerFracTwo!$GE$39</c:f>
              <c:strCache>
                <c:ptCount val="1"/>
                <c:pt idx="0">
                  <c:v>Lowell</c:v>
                </c:pt>
              </c:strCache>
            </c:strRef>
          </c:tx>
          <c:marker>
            <c:symbol val="none"/>
          </c:marker>
          <c:val>
            <c:numRef>
              <c:f>SummerFracTwo!$GE$40:$GE$135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15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14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54</c:v>
                </c:pt>
                <c:pt idx="30">
                  <c:v>54</c:v>
                </c:pt>
                <c:pt idx="31">
                  <c:v>54</c:v>
                </c:pt>
                <c:pt idx="32">
                  <c:v>49.58384828723505</c:v>
                </c:pt>
                <c:pt idx="33">
                  <c:v>97.271114377483357</c:v>
                </c:pt>
                <c:pt idx="34">
                  <c:v>143.06179827074496</c:v>
                </c:pt>
                <c:pt idx="35">
                  <c:v>186.95589996701972</c:v>
                </c:pt>
                <c:pt idx="36">
                  <c:v>179.36957117907275</c:v>
                </c:pt>
                <c:pt idx="37">
                  <c:v>171.78324239112584</c:v>
                </c:pt>
                <c:pt idx="38">
                  <c:v>164.19691360317884</c:v>
                </c:pt>
                <c:pt idx="39">
                  <c:v>156.61058481523185</c:v>
                </c:pt>
                <c:pt idx="40">
                  <c:v>149.02425602728488</c:v>
                </c:pt>
                <c:pt idx="41">
                  <c:v>141.43792723933797</c:v>
                </c:pt>
                <c:pt idx="42">
                  <c:v>133.85159845139097</c:v>
                </c:pt>
                <c:pt idx="43">
                  <c:v>126.26526966344407</c:v>
                </c:pt>
                <c:pt idx="44">
                  <c:v>118.67894087549706</c:v>
                </c:pt>
                <c:pt idx="45">
                  <c:v>112.38116408093994</c:v>
                </c:pt>
                <c:pt idx="46">
                  <c:v>107.37193927977255</c:v>
                </c:pt>
                <c:pt idx="47">
                  <c:v>103.65126647199503</c:v>
                </c:pt>
                <c:pt idx="48">
                  <c:v>101.21914565760729</c:v>
                </c:pt>
                <c:pt idx="49">
                  <c:v>98.787024843219555</c:v>
                </c:pt>
                <c:pt idx="50">
                  <c:v>96.354904028831839</c:v>
                </c:pt>
                <c:pt idx="51">
                  <c:v>93.922783214444081</c:v>
                </c:pt>
                <c:pt idx="52">
                  <c:v>91.490662400056337</c:v>
                </c:pt>
                <c:pt idx="53">
                  <c:v>89.05854158566865</c:v>
                </c:pt>
                <c:pt idx="54">
                  <c:v>86.626420771280877</c:v>
                </c:pt>
                <c:pt idx="55">
                  <c:v>84.194299956893104</c:v>
                </c:pt>
                <c:pt idx="56">
                  <c:v>81.762179142505374</c:v>
                </c:pt>
                <c:pt idx="57">
                  <c:v>79.620750415160842</c:v>
                </c:pt>
                <c:pt idx="58">
                  <c:v>77.77001377485945</c:v>
                </c:pt>
                <c:pt idx="59">
                  <c:v>76.20996922160127</c:v>
                </c:pt>
                <c:pt idx="60">
                  <c:v>74.940616755386259</c:v>
                </c:pt>
                <c:pt idx="61">
                  <c:v>73.671264289171233</c:v>
                </c:pt>
                <c:pt idx="62">
                  <c:v>72.401911822956222</c:v>
                </c:pt>
                <c:pt idx="63">
                  <c:v>71.132559356741211</c:v>
                </c:pt>
                <c:pt idx="64">
                  <c:v>69.863206890526229</c:v>
                </c:pt>
                <c:pt idx="65">
                  <c:v>68.593854424311189</c:v>
                </c:pt>
                <c:pt idx="66">
                  <c:v>67.324501958096221</c:v>
                </c:pt>
                <c:pt idx="67">
                  <c:v>66.055149491881153</c:v>
                </c:pt>
                <c:pt idx="68">
                  <c:v>64.785797025666199</c:v>
                </c:pt>
                <c:pt idx="69">
                  <c:v>63.633347039464688</c:v>
                </c:pt>
                <c:pt idx="70">
                  <c:v>62.597799533276721</c:v>
                </c:pt>
                <c:pt idx="71">
                  <c:v>61.679154507102332</c:v>
                </c:pt>
                <c:pt idx="72">
                  <c:v>60.877411960941437</c:v>
                </c:pt>
                <c:pt idx="73">
                  <c:v>60.075669414780599</c:v>
                </c:pt>
                <c:pt idx="74">
                  <c:v>59.273926868619675</c:v>
                </c:pt>
                <c:pt idx="75">
                  <c:v>58.472184322458787</c:v>
                </c:pt>
                <c:pt idx="76">
                  <c:v>57.670441776297942</c:v>
                </c:pt>
                <c:pt idx="77">
                  <c:v>56.86869923013704</c:v>
                </c:pt>
                <c:pt idx="78">
                  <c:v>56.066956683976159</c:v>
                </c:pt>
                <c:pt idx="79">
                  <c:v>55.265214137815278</c:v>
                </c:pt>
                <c:pt idx="80">
                  <c:v>54.463471591654411</c:v>
                </c:pt>
                <c:pt idx="81">
                  <c:v>53.722354930381165</c:v>
                </c:pt>
                <c:pt idx="82">
                  <c:v>53.041864153995519</c:v>
                </c:pt>
                <c:pt idx="83">
                  <c:v>52.421999262497557</c:v>
                </c:pt>
                <c:pt idx="84">
                  <c:v>51.862760255887217</c:v>
                </c:pt>
                <c:pt idx="85">
                  <c:v>51.303521249276884</c:v>
                </c:pt>
                <c:pt idx="86">
                  <c:v>50.74428224266655</c:v>
                </c:pt>
                <c:pt idx="87">
                  <c:v>50.185043236056231</c:v>
                </c:pt>
                <c:pt idx="88">
                  <c:v>49.625804229445897</c:v>
                </c:pt>
                <c:pt idx="89">
                  <c:v>49.06656522283555</c:v>
                </c:pt>
                <c:pt idx="90">
                  <c:v>48.507326216225231</c:v>
                </c:pt>
                <c:pt idx="91">
                  <c:v>47.94808720961489</c:v>
                </c:pt>
                <c:pt idx="92">
                  <c:v>47.388848203004549</c:v>
                </c:pt>
                <c:pt idx="93">
                  <c:v>46.865651262689255</c:v>
                </c:pt>
                <c:pt idx="94">
                  <c:v>46.378496388669056</c:v>
                </c:pt>
                <c:pt idx="95">
                  <c:v>45.927383580943946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SummerFracTwo!$GF$39</c:f>
              <c:strCache>
                <c:ptCount val="1"/>
                <c:pt idx="0">
                  <c:v>Sheridan</c:v>
                </c:pt>
              </c:strCache>
            </c:strRef>
          </c:tx>
          <c:marker>
            <c:symbol val="none"/>
          </c:marker>
          <c:val>
            <c:numRef>
              <c:f>SummerFracTwo!$GF$40:$GF$135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15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14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54</c:v>
                </c:pt>
                <c:pt idx="29">
                  <c:v>54</c:v>
                </c:pt>
                <c:pt idx="30">
                  <c:v>54</c:v>
                </c:pt>
                <c:pt idx="31">
                  <c:v>54</c:v>
                </c:pt>
                <c:pt idx="32">
                  <c:v>49.58384828723505</c:v>
                </c:pt>
                <c:pt idx="33">
                  <c:v>97.271114377483357</c:v>
                </c:pt>
                <c:pt idx="34">
                  <c:v>143.06179827074496</c:v>
                </c:pt>
                <c:pt idx="35">
                  <c:v>186.95589996701972</c:v>
                </c:pt>
                <c:pt idx="36">
                  <c:v>179.36957117907275</c:v>
                </c:pt>
                <c:pt idx="37">
                  <c:v>171.78324239112584</c:v>
                </c:pt>
                <c:pt idx="38">
                  <c:v>164.19691360317884</c:v>
                </c:pt>
                <c:pt idx="39">
                  <c:v>156.61058481523185</c:v>
                </c:pt>
                <c:pt idx="40">
                  <c:v>149.02425602728488</c:v>
                </c:pt>
                <c:pt idx="41">
                  <c:v>141.43792723933797</c:v>
                </c:pt>
                <c:pt idx="42">
                  <c:v>133.85159845139097</c:v>
                </c:pt>
                <c:pt idx="43">
                  <c:v>126.26526966344407</c:v>
                </c:pt>
                <c:pt idx="44">
                  <c:v>118.67894087549706</c:v>
                </c:pt>
                <c:pt idx="45">
                  <c:v>112.38116408093994</c:v>
                </c:pt>
                <c:pt idx="46">
                  <c:v>107.37193927977255</c:v>
                </c:pt>
                <c:pt idx="47">
                  <c:v>103.65126647199503</c:v>
                </c:pt>
                <c:pt idx="48">
                  <c:v>101.21914565760729</c:v>
                </c:pt>
                <c:pt idx="49">
                  <c:v>98.787024843219555</c:v>
                </c:pt>
                <c:pt idx="50">
                  <c:v>96.354904028831839</c:v>
                </c:pt>
                <c:pt idx="51">
                  <c:v>93.922783214444081</c:v>
                </c:pt>
                <c:pt idx="52">
                  <c:v>91.490662400056337</c:v>
                </c:pt>
                <c:pt idx="53">
                  <c:v>89.05854158566865</c:v>
                </c:pt>
                <c:pt idx="54">
                  <c:v>86.626420771280877</c:v>
                </c:pt>
                <c:pt idx="55">
                  <c:v>84.194299956893104</c:v>
                </c:pt>
                <c:pt idx="56">
                  <c:v>81.762179142505374</c:v>
                </c:pt>
                <c:pt idx="57">
                  <c:v>79.620750415160842</c:v>
                </c:pt>
                <c:pt idx="58">
                  <c:v>77.77001377485945</c:v>
                </c:pt>
                <c:pt idx="59">
                  <c:v>76.20996922160127</c:v>
                </c:pt>
                <c:pt idx="60">
                  <c:v>74.940616755386259</c:v>
                </c:pt>
                <c:pt idx="61">
                  <c:v>73.671264289171233</c:v>
                </c:pt>
                <c:pt idx="62">
                  <c:v>72.401911822956222</c:v>
                </c:pt>
                <c:pt idx="63">
                  <c:v>71.132559356741211</c:v>
                </c:pt>
                <c:pt idx="64">
                  <c:v>69.863206890526229</c:v>
                </c:pt>
                <c:pt idx="65">
                  <c:v>68.593854424311189</c:v>
                </c:pt>
                <c:pt idx="66">
                  <c:v>67.324501958096221</c:v>
                </c:pt>
                <c:pt idx="67">
                  <c:v>66.055149491881153</c:v>
                </c:pt>
                <c:pt idx="68">
                  <c:v>64.785797025666199</c:v>
                </c:pt>
                <c:pt idx="69">
                  <c:v>63.633347039464688</c:v>
                </c:pt>
                <c:pt idx="70">
                  <c:v>62.597799533276721</c:v>
                </c:pt>
                <c:pt idx="71">
                  <c:v>61.679154507102332</c:v>
                </c:pt>
                <c:pt idx="72">
                  <c:v>60.877411960941437</c:v>
                </c:pt>
                <c:pt idx="73">
                  <c:v>60.075669414780599</c:v>
                </c:pt>
                <c:pt idx="74">
                  <c:v>59.273926868619675</c:v>
                </c:pt>
                <c:pt idx="75">
                  <c:v>58.472184322458787</c:v>
                </c:pt>
                <c:pt idx="76">
                  <c:v>57.670441776297942</c:v>
                </c:pt>
                <c:pt idx="77">
                  <c:v>56.86869923013704</c:v>
                </c:pt>
                <c:pt idx="78">
                  <c:v>56.066956683976159</c:v>
                </c:pt>
                <c:pt idx="79">
                  <c:v>55.265214137815278</c:v>
                </c:pt>
                <c:pt idx="80">
                  <c:v>54.463471591654411</c:v>
                </c:pt>
                <c:pt idx="81">
                  <c:v>53.722354930381165</c:v>
                </c:pt>
                <c:pt idx="82">
                  <c:v>53.041864153995519</c:v>
                </c:pt>
                <c:pt idx="83">
                  <c:v>52.421999262497557</c:v>
                </c:pt>
                <c:pt idx="84">
                  <c:v>51.862760255887217</c:v>
                </c:pt>
                <c:pt idx="85">
                  <c:v>51.303521249276884</c:v>
                </c:pt>
                <c:pt idx="86">
                  <c:v>50.74428224266655</c:v>
                </c:pt>
                <c:pt idx="87">
                  <c:v>50.185043236056231</c:v>
                </c:pt>
                <c:pt idx="88">
                  <c:v>49.625804229445897</c:v>
                </c:pt>
                <c:pt idx="89">
                  <c:v>49.06656522283555</c:v>
                </c:pt>
                <c:pt idx="90">
                  <c:v>48.507326216225231</c:v>
                </c:pt>
                <c:pt idx="91">
                  <c:v>47.94808720961489</c:v>
                </c:pt>
                <c:pt idx="92">
                  <c:v>47.388848203004549</c:v>
                </c:pt>
                <c:pt idx="93">
                  <c:v>46.865651262689255</c:v>
                </c:pt>
                <c:pt idx="94">
                  <c:v>46.378496388669056</c:v>
                </c:pt>
                <c:pt idx="95">
                  <c:v>45.927383580943946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SummerFracTwo!$GG$39</c:f>
              <c:strCache>
                <c:ptCount val="1"/>
                <c:pt idx="0">
                  <c:v>United</c:v>
                </c:pt>
              </c:strCache>
            </c:strRef>
          </c:tx>
          <c:marker>
            <c:symbol val="none"/>
          </c:marker>
          <c:val>
            <c:numRef>
              <c:f>SummerFracTwo!$GG$40:$GG$135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0</c:v>
                </c:pt>
                <c:pt idx="27">
                  <c:v>15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14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49.58384828723505</c:v>
                </c:pt>
                <c:pt idx="45">
                  <c:v>97.271114377483357</c:v>
                </c:pt>
                <c:pt idx="46">
                  <c:v>143.06179827074496</c:v>
                </c:pt>
                <c:pt idx="47">
                  <c:v>186.95589996701972</c:v>
                </c:pt>
                <c:pt idx="48">
                  <c:v>179.36957117907275</c:v>
                </c:pt>
                <c:pt idx="49">
                  <c:v>171.78324239112584</c:v>
                </c:pt>
                <c:pt idx="50">
                  <c:v>164.19691360317884</c:v>
                </c:pt>
                <c:pt idx="51">
                  <c:v>156.61058481523185</c:v>
                </c:pt>
                <c:pt idx="52">
                  <c:v>149.02425602728488</c:v>
                </c:pt>
                <c:pt idx="53">
                  <c:v>141.43792723933797</c:v>
                </c:pt>
                <c:pt idx="54">
                  <c:v>133.85159845139097</c:v>
                </c:pt>
                <c:pt idx="55">
                  <c:v>126.26526966344407</c:v>
                </c:pt>
                <c:pt idx="56">
                  <c:v>118.67894087549706</c:v>
                </c:pt>
                <c:pt idx="57">
                  <c:v>112.38116408093994</c:v>
                </c:pt>
                <c:pt idx="58">
                  <c:v>107.37193927977255</c:v>
                </c:pt>
                <c:pt idx="59">
                  <c:v>103.65126647199503</c:v>
                </c:pt>
                <c:pt idx="60">
                  <c:v>101.21914565760729</c:v>
                </c:pt>
                <c:pt idx="61">
                  <c:v>98.787024843219555</c:v>
                </c:pt>
                <c:pt idx="62">
                  <c:v>96.354904028831839</c:v>
                </c:pt>
                <c:pt idx="63">
                  <c:v>93.922783214444081</c:v>
                </c:pt>
                <c:pt idx="64">
                  <c:v>91.490662400056337</c:v>
                </c:pt>
                <c:pt idx="65">
                  <c:v>89.05854158566865</c:v>
                </c:pt>
                <c:pt idx="66">
                  <c:v>86.626420771280877</c:v>
                </c:pt>
                <c:pt idx="67">
                  <c:v>84.194299956893104</c:v>
                </c:pt>
                <c:pt idx="68">
                  <c:v>81.762179142505374</c:v>
                </c:pt>
                <c:pt idx="69">
                  <c:v>79.620750415160842</c:v>
                </c:pt>
                <c:pt idx="70">
                  <c:v>77.77001377485945</c:v>
                </c:pt>
                <c:pt idx="71">
                  <c:v>76.20996922160127</c:v>
                </c:pt>
                <c:pt idx="72">
                  <c:v>74.940616755386259</c:v>
                </c:pt>
                <c:pt idx="73">
                  <c:v>73.671264289171233</c:v>
                </c:pt>
                <c:pt idx="74">
                  <c:v>72.401911822956222</c:v>
                </c:pt>
                <c:pt idx="75">
                  <c:v>71.132559356741211</c:v>
                </c:pt>
                <c:pt idx="76">
                  <c:v>69.863206890526229</c:v>
                </c:pt>
                <c:pt idx="77">
                  <c:v>68.593854424311189</c:v>
                </c:pt>
                <c:pt idx="78">
                  <c:v>67.324501958096221</c:v>
                </c:pt>
                <c:pt idx="79">
                  <c:v>66.055149491881153</c:v>
                </c:pt>
                <c:pt idx="80">
                  <c:v>64.785797025666199</c:v>
                </c:pt>
                <c:pt idx="81">
                  <c:v>63.633347039464688</c:v>
                </c:pt>
                <c:pt idx="82">
                  <c:v>62.597799533276721</c:v>
                </c:pt>
                <c:pt idx="83">
                  <c:v>61.679154507102332</c:v>
                </c:pt>
                <c:pt idx="84">
                  <c:v>60.877411960941437</c:v>
                </c:pt>
                <c:pt idx="85">
                  <c:v>60.075669414780599</c:v>
                </c:pt>
                <c:pt idx="86">
                  <c:v>59.273926868619675</c:v>
                </c:pt>
                <c:pt idx="87">
                  <c:v>58.472184322458787</c:v>
                </c:pt>
                <c:pt idx="88">
                  <c:v>57.670441776297942</c:v>
                </c:pt>
                <c:pt idx="89">
                  <c:v>56.86869923013704</c:v>
                </c:pt>
                <c:pt idx="90">
                  <c:v>56.066956683976159</c:v>
                </c:pt>
                <c:pt idx="91">
                  <c:v>55.265214137815278</c:v>
                </c:pt>
                <c:pt idx="92">
                  <c:v>54.463471591654411</c:v>
                </c:pt>
                <c:pt idx="93">
                  <c:v>53.722354930381165</c:v>
                </c:pt>
                <c:pt idx="94">
                  <c:v>53.041864153995519</c:v>
                </c:pt>
                <c:pt idx="95">
                  <c:v>52.421999262497557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SummerFracTwo!$GH$39</c:f>
              <c:strCache>
                <c:ptCount val="1"/>
                <c:pt idx="0">
                  <c:v>Huron</c:v>
                </c:pt>
              </c:strCache>
            </c:strRef>
          </c:tx>
          <c:marker>
            <c:symbol val="none"/>
          </c:marker>
          <c:val>
            <c:numRef>
              <c:f>SummerFracTwo!$GH$40:$GH$135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0</c:v>
                </c:pt>
                <c:pt idx="27">
                  <c:v>15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14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49.58384828723505</c:v>
                </c:pt>
                <c:pt idx="45">
                  <c:v>97.271114377483357</c:v>
                </c:pt>
                <c:pt idx="46">
                  <c:v>143.06179827074496</c:v>
                </c:pt>
                <c:pt idx="47">
                  <c:v>186.95589996701972</c:v>
                </c:pt>
                <c:pt idx="48">
                  <c:v>179.36957117907275</c:v>
                </c:pt>
                <c:pt idx="49">
                  <c:v>171.78324239112584</c:v>
                </c:pt>
                <c:pt idx="50">
                  <c:v>164.19691360317884</c:v>
                </c:pt>
                <c:pt idx="51">
                  <c:v>156.61058481523185</c:v>
                </c:pt>
                <c:pt idx="52">
                  <c:v>149.02425602728488</c:v>
                </c:pt>
                <c:pt idx="53">
                  <c:v>141.43792723933797</c:v>
                </c:pt>
                <c:pt idx="54">
                  <c:v>133.85159845139097</c:v>
                </c:pt>
                <c:pt idx="55">
                  <c:v>126.26526966344407</c:v>
                </c:pt>
                <c:pt idx="56">
                  <c:v>118.67894087549706</c:v>
                </c:pt>
                <c:pt idx="57">
                  <c:v>112.38116408093994</c:v>
                </c:pt>
                <c:pt idx="58">
                  <c:v>107.37193927977255</c:v>
                </c:pt>
                <c:pt idx="59">
                  <c:v>103.65126647199503</c:v>
                </c:pt>
                <c:pt idx="60">
                  <c:v>101.21914565760729</c:v>
                </c:pt>
                <c:pt idx="61">
                  <c:v>98.787024843219555</c:v>
                </c:pt>
                <c:pt idx="62">
                  <c:v>96.354904028831839</c:v>
                </c:pt>
                <c:pt idx="63">
                  <c:v>93.922783214444081</c:v>
                </c:pt>
                <c:pt idx="64">
                  <c:v>91.490662400056337</c:v>
                </c:pt>
                <c:pt idx="65">
                  <c:v>89.05854158566865</c:v>
                </c:pt>
                <c:pt idx="66">
                  <c:v>86.626420771280877</c:v>
                </c:pt>
                <c:pt idx="67">
                  <c:v>84.194299956893104</c:v>
                </c:pt>
                <c:pt idx="68">
                  <c:v>81.762179142505374</c:v>
                </c:pt>
                <c:pt idx="69">
                  <c:v>79.620750415160842</c:v>
                </c:pt>
                <c:pt idx="70">
                  <c:v>77.77001377485945</c:v>
                </c:pt>
                <c:pt idx="71">
                  <c:v>76.20996922160127</c:v>
                </c:pt>
                <c:pt idx="72">
                  <c:v>74.940616755386259</c:v>
                </c:pt>
                <c:pt idx="73">
                  <c:v>73.671264289171233</c:v>
                </c:pt>
                <c:pt idx="74">
                  <c:v>72.401911822956222</c:v>
                </c:pt>
                <c:pt idx="75">
                  <c:v>71.132559356741211</c:v>
                </c:pt>
                <c:pt idx="76">
                  <c:v>69.863206890526229</c:v>
                </c:pt>
                <c:pt idx="77">
                  <c:v>68.593854424311189</c:v>
                </c:pt>
                <c:pt idx="78">
                  <c:v>67.324501958096221</c:v>
                </c:pt>
                <c:pt idx="79">
                  <c:v>66.055149491881153</c:v>
                </c:pt>
                <c:pt idx="80">
                  <c:v>64.785797025666199</c:v>
                </c:pt>
                <c:pt idx="81">
                  <c:v>63.633347039464688</c:v>
                </c:pt>
                <c:pt idx="82">
                  <c:v>62.597799533276721</c:v>
                </c:pt>
                <c:pt idx="83">
                  <c:v>61.679154507102332</c:v>
                </c:pt>
                <c:pt idx="84">
                  <c:v>60.877411960941437</c:v>
                </c:pt>
                <c:pt idx="85">
                  <c:v>60.075669414780599</c:v>
                </c:pt>
                <c:pt idx="86">
                  <c:v>59.273926868619675</c:v>
                </c:pt>
                <c:pt idx="87">
                  <c:v>58.472184322458787</c:v>
                </c:pt>
                <c:pt idx="88">
                  <c:v>57.670441776297942</c:v>
                </c:pt>
                <c:pt idx="89">
                  <c:v>56.86869923013704</c:v>
                </c:pt>
                <c:pt idx="90">
                  <c:v>56.066956683976159</c:v>
                </c:pt>
                <c:pt idx="91">
                  <c:v>55.265214137815278</c:v>
                </c:pt>
                <c:pt idx="92">
                  <c:v>54.463471591654411</c:v>
                </c:pt>
                <c:pt idx="93">
                  <c:v>53.722354930381165</c:v>
                </c:pt>
                <c:pt idx="94">
                  <c:v>53.041864153995519</c:v>
                </c:pt>
                <c:pt idx="95">
                  <c:v>52.421999262497557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SummerFracTwo!$GI$39</c:f>
              <c:strCache>
                <c:ptCount val="1"/>
                <c:pt idx="0">
                  <c:v>Mixed</c:v>
                </c:pt>
              </c:strCache>
            </c:strRef>
          </c:tx>
          <c:marker>
            <c:symbol val="none"/>
          </c:marker>
          <c:val>
            <c:numRef>
              <c:f>SummerFracTwo!$GI$40:$GI$135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0</c:v>
                </c:pt>
                <c:pt idx="39">
                  <c:v>15</c:v>
                </c:pt>
                <c:pt idx="40">
                  <c:v>29</c:v>
                </c:pt>
                <c:pt idx="41">
                  <c:v>29</c:v>
                </c:pt>
                <c:pt idx="42">
                  <c:v>29</c:v>
                </c:pt>
                <c:pt idx="43">
                  <c:v>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54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49.58384828723505</c:v>
                </c:pt>
                <c:pt idx="57">
                  <c:v>97.271114377483357</c:v>
                </c:pt>
                <c:pt idx="58">
                  <c:v>143.06179827074496</c:v>
                </c:pt>
                <c:pt idx="59">
                  <c:v>177.03913030957273</c:v>
                </c:pt>
                <c:pt idx="60">
                  <c:v>169.8321179610231</c:v>
                </c:pt>
                <c:pt idx="61">
                  <c:v>162.6251056124735</c:v>
                </c:pt>
                <c:pt idx="62">
                  <c:v>155.41809326392385</c:v>
                </c:pt>
                <c:pt idx="63">
                  <c:v>148.21108091537425</c:v>
                </c:pt>
                <c:pt idx="64">
                  <c:v>141.00406856682466</c:v>
                </c:pt>
                <c:pt idx="65">
                  <c:v>133.79705621827506</c:v>
                </c:pt>
                <c:pt idx="66">
                  <c:v>126.59004386972542</c:v>
                </c:pt>
                <c:pt idx="67">
                  <c:v>119.38303152117582</c:v>
                </c:pt>
                <c:pt idx="68">
                  <c:v>112.17601917262617</c:v>
                </c:pt>
                <c:pt idx="69">
                  <c:v>106.2575588174664</c:v>
                </c:pt>
                <c:pt idx="70">
                  <c:v>101.62765045569637</c:v>
                </c:pt>
                <c:pt idx="71">
                  <c:v>98.286294087316179</c:v>
                </c:pt>
                <c:pt idx="72">
                  <c:v>95.975779313647834</c:v>
                </c:pt>
                <c:pt idx="73">
                  <c:v>93.665264539979503</c:v>
                </c:pt>
                <c:pt idx="74">
                  <c:v>91.354749766311159</c:v>
                </c:pt>
                <c:pt idx="75">
                  <c:v>89.044234992642785</c:v>
                </c:pt>
                <c:pt idx="76">
                  <c:v>86.733720218974454</c:v>
                </c:pt>
                <c:pt idx="77">
                  <c:v>84.423205445306124</c:v>
                </c:pt>
                <c:pt idx="78">
                  <c:v>82.112690671637765</c:v>
                </c:pt>
                <c:pt idx="79">
                  <c:v>79.802175897969363</c:v>
                </c:pt>
                <c:pt idx="80">
                  <c:v>77.491661124301018</c:v>
                </c:pt>
                <c:pt idx="81">
                  <c:v>75.471838437675871</c:v>
                </c:pt>
                <c:pt idx="82">
                  <c:v>73.742707838093878</c:v>
                </c:pt>
                <c:pt idx="83">
                  <c:v>72.304269325555083</c:v>
                </c:pt>
                <c:pt idx="84">
                  <c:v>71.098384482650815</c:v>
                </c:pt>
                <c:pt idx="85">
                  <c:v>69.892499639746546</c:v>
                </c:pt>
                <c:pt idx="86">
                  <c:v>68.686614796842292</c:v>
                </c:pt>
                <c:pt idx="87">
                  <c:v>67.480729953938024</c:v>
                </c:pt>
                <c:pt idx="88">
                  <c:v>66.274845111033784</c:v>
                </c:pt>
                <c:pt idx="89">
                  <c:v>65.068960268129516</c:v>
                </c:pt>
                <c:pt idx="90">
                  <c:v>63.863075425225269</c:v>
                </c:pt>
                <c:pt idx="91">
                  <c:v>62.657190582320972</c:v>
                </c:pt>
                <c:pt idx="92">
                  <c:v>61.45130573941676</c:v>
                </c:pt>
                <c:pt idx="93">
                  <c:v>60.362323376525993</c:v>
                </c:pt>
                <c:pt idx="94">
                  <c:v>59.390243493648796</c:v>
                </c:pt>
                <c:pt idx="95">
                  <c:v>58.535066090785158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SummerFracTwo!$GJ$39</c:f>
              <c:strCache>
                <c:ptCount val="1"/>
                <c:pt idx="0">
                  <c:v>Coyote1</c:v>
                </c:pt>
              </c:strCache>
            </c:strRef>
          </c:tx>
          <c:marker>
            <c:symbol val="none"/>
          </c:marker>
          <c:val>
            <c:numRef>
              <c:f>SummerFracTwo!$GJ$40:$GJ$135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0</c:v>
                </c:pt>
                <c:pt idx="39">
                  <c:v>15</c:v>
                </c:pt>
                <c:pt idx="40">
                  <c:v>29</c:v>
                </c:pt>
                <c:pt idx="41">
                  <c:v>29</c:v>
                </c:pt>
                <c:pt idx="42">
                  <c:v>29</c:v>
                </c:pt>
                <c:pt idx="43">
                  <c:v>29</c:v>
                </c:pt>
                <c:pt idx="44">
                  <c:v>14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54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49.58384828723505</c:v>
                </c:pt>
                <c:pt idx="57">
                  <c:v>97.271114377483357</c:v>
                </c:pt>
                <c:pt idx="58">
                  <c:v>143.06179827074496</c:v>
                </c:pt>
                <c:pt idx="59">
                  <c:v>186.95589996701972</c:v>
                </c:pt>
                <c:pt idx="60">
                  <c:v>179.36957117907275</c:v>
                </c:pt>
                <c:pt idx="61">
                  <c:v>171.78324239112584</c:v>
                </c:pt>
                <c:pt idx="62">
                  <c:v>164.19691360317884</c:v>
                </c:pt>
                <c:pt idx="63">
                  <c:v>156.61058481523185</c:v>
                </c:pt>
                <c:pt idx="64">
                  <c:v>149.02425602728488</c:v>
                </c:pt>
                <c:pt idx="65">
                  <c:v>141.43792723933797</c:v>
                </c:pt>
                <c:pt idx="66">
                  <c:v>133.85159845139097</c:v>
                </c:pt>
                <c:pt idx="67">
                  <c:v>126.26526966344407</c:v>
                </c:pt>
                <c:pt idx="68">
                  <c:v>118.67894087549706</c:v>
                </c:pt>
                <c:pt idx="69">
                  <c:v>112.38116408093994</c:v>
                </c:pt>
                <c:pt idx="70">
                  <c:v>107.37193927977255</c:v>
                </c:pt>
                <c:pt idx="71">
                  <c:v>103.65126647199503</c:v>
                </c:pt>
                <c:pt idx="72">
                  <c:v>101.21914565760729</c:v>
                </c:pt>
                <c:pt idx="73">
                  <c:v>98.787024843219555</c:v>
                </c:pt>
                <c:pt idx="74">
                  <c:v>96.354904028831839</c:v>
                </c:pt>
                <c:pt idx="75">
                  <c:v>93.922783214444081</c:v>
                </c:pt>
                <c:pt idx="76">
                  <c:v>91.490662400056337</c:v>
                </c:pt>
                <c:pt idx="77">
                  <c:v>89.05854158566865</c:v>
                </c:pt>
                <c:pt idx="78">
                  <c:v>86.626420771280877</c:v>
                </c:pt>
                <c:pt idx="79">
                  <c:v>84.194299956893104</c:v>
                </c:pt>
                <c:pt idx="80">
                  <c:v>81.762179142505374</c:v>
                </c:pt>
                <c:pt idx="81">
                  <c:v>79.620750415160842</c:v>
                </c:pt>
                <c:pt idx="82">
                  <c:v>77.77001377485945</c:v>
                </c:pt>
                <c:pt idx="83">
                  <c:v>76.20996922160127</c:v>
                </c:pt>
                <c:pt idx="84">
                  <c:v>74.940616755386259</c:v>
                </c:pt>
                <c:pt idx="85">
                  <c:v>73.671264289171233</c:v>
                </c:pt>
                <c:pt idx="86">
                  <c:v>72.401911822956222</c:v>
                </c:pt>
                <c:pt idx="87">
                  <c:v>71.132559356741211</c:v>
                </c:pt>
                <c:pt idx="88">
                  <c:v>69.863206890526229</c:v>
                </c:pt>
                <c:pt idx="89">
                  <c:v>68.593854424311189</c:v>
                </c:pt>
                <c:pt idx="90">
                  <c:v>67.324501958096221</c:v>
                </c:pt>
                <c:pt idx="91">
                  <c:v>66.055149491881153</c:v>
                </c:pt>
                <c:pt idx="92">
                  <c:v>64.785797025666199</c:v>
                </c:pt>
                <c:pt idx="93">
                  <c:v>63.633347039464688</c:v>
                </c:pt>
                <c:pt idx="94">
                  <c:v>62.597799533276721</c:v>
                </c:pt>
                <c:pt idx="95">
                  <c:v>61.679154507102332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SummerFracTwo!$GK$39</c:f>
              <c:strCache>
                <c:ptCount val="1"/>
                <c:pt idx="0">
                  <c:v>Coyote2</c:v>
                </c:pt>
              </c:strCache>
            </c:strRef>
          </c:tx>
          <c:marker>
            <c:symbol val="none"/>
          </c:marker>
          <c:val>
            <c:numRef>
              <c:f>SummerFracTwo!$GK$40:$GK$135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0</c:v>
                </c:pt>
                <c:pt idx="51">
                  <c:v>15</c:v>
                </c:pt>
                <c:pt idx="52">
                  <c:v>29</c:v>
                </c:pt>
                <c:pt idx="53">
                  <c:v>29</c:v>
                </c:pt>
                <c:pt idx="54">
                  <c:v>29</c:v>
                </c:pt>
                <c:pt idx="55">
                  <c:v>29</c:v>
                </c:pt>
                <c:pt idx="56">
                  <c:v>14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54</c:v>
                </c:pt>
                <c:pt idx="65">
                  <c:v>54</c:v>
                </c:pt>
                <c:pt idx="66">
                  <c:v>54</c:v>
                </c:pt>
                <c:pt idx="67">
                  <c:v>54</c:v>
                </c:pt>
                <c:pt idx="68">
                  <c:v>49.58384828723505</c:v>
                </c:pt>
                <c:pt idx="69">
                  <c:v>97.271114377483357</c:v>
                </c:pt>
                <c:pt idx="70">
                  <c:v>143.06179827074496</c:v>
                </c:pt>
                <c:pt idx="71">
                  <c:v>186.95589996701972</c:v>
                </c:pt>
                <c:pt idx="72">
                  <c:v>179.36957117907275</c:v>
                </c:pt>
                <c:pt idx="73">
                  <c:v>171.78324239112584</c:v>
                </c:pt>
                <c:pt idx="74">
                  <c:v>164.19691360317884</c:v>
                </c:pt>
                <c:pt idx="75">
                  <c:v>156.61058481523185</c:v>
                </c:pt>
                <c:pt idx="76">
                  <c:v>149.02425602728488</c:v>
                </c:pt>
                <c:pt idx="77">
                  <c:v>141.43792723933797</c:v>
                </c:pt>
                <c:pt idx="78">
                  <c:v>133.85159845139097</c:v>
                </c:pt>
                <c:pt idx="79">
                  <c:v>126.26526966344407</c:v>
                </c:pt>
                <c:pt idx="80">
                  <c:v>118.67894087549706</c:v>
                </c:pt>
                <c:pt idx="81">
                  <c:v>112.38116408093994</c:v>
                </c:pt>
                <c:pt idx="82">
                  <c:v>107.37193927977255</c:v>
                </c:pt>
                <c:pt idx="83">
                  <c:v>103.65126647199503</c:v>
                </c:pt>
                <c:pt idx="84">
                  <c:v>101.21914565760729</c:v>
                </c:pt>
                <c:pt idx="85">
                  <c:v>98.787024843219555</c:v>
                </c:pt>
                <c:pt idx="86">
                  <c:v>96.354904028831839</c:v>
                </c:pt>
                <c:pt idx="87">
                  <c:v>93.922783214444081</c:v>
                </c:pt>
                <c:pt idx="88">
                  <c:v>91.490662400056337</c:v>
                </c:pt>
                <c:pt idx="89">
                  <c:v>89.05854158566865</c:v>
                </c:pt>
                <c:pt idx="90">
                  <c:v>86.626420771280877</c:v>
                </c:pt>
                <c:pt idx="91">
                  <c:v>84.194299956893104</c:v>
                </c:pt>
                <c:pt idx="92">
                  <c:v>81.762179142505374</c:v>
                </c:pt>
                <c:pt idx="93">
                  <c:v>79.620750415160842</c:v>
                </c:pt>
                <c:pt idx="94">
                  <c:v>77.77001377485945</c:v>
                </c:pt>
                <c:pt idx="95">
                  <c:v>76.20996922160127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15520"/>
        <c:axId val="56300288"/>
      </c:lineChart>
      <c:catAx>
        <c:axId val="5311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6300288"/>
        <c:crosses val="autoZero"/>
        <c:auto val="1"/>
        <c:lblAlgn val="ctr"/>
        <c:lblOffset val="100"/>
        <c:noMultiLvlLbl val="0"/>
      </c:catAx>
      <c:valAx>
        <c:axId val="5630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Emissions (Grams / Sec)</a:t>
                </a:r>
                <a:endParaRPr lang="en-US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11552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SumByHour!$I$234:$I$3731</c:f>
              <c:numCache>
                <c:formatCode>General</c:formatCode>
                <c:ptCount val="24"/>
                <c:pt idx="0">
                  <c:v>6.005081796120745</c:v>
                </c:pt>
                <c:pt idx="1">
                  <c:v>9.1924262033008421</c:v>
                </c:pt>
                <c:pt idx="2">
                  <c:v>8.2959922878978745</c:v>
                </c:pt>
                <c:pt idx="3">
                  <c:v>6.718378180805459</c:v>
                </c:pt>
                <c:pt idx="4">
                  <c:v>5.6600414992031656</c:v>
                </c:pt>
                <c:pt idx="5">
                  <c:v>3.2408775788451214</c:v>
                </c:pt>
                <c:pt idx="6">
                  <c:v>9.2845699707038687</c:v>
                </c:pt>
                <c:pt idx="7">
                  <c:v>3.1535375526314171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1.0668388519328587</c:v>
                </c:pt>
                <c:pt idx="17">
                  <c:v>0.10583525264037325</c:v>
                </c:pt>
                <c:pt idx="18">
                  <c:v>4.7077543246010034</c:v>
                </c:pt>
                <c:pt idx="19">
                  <c:v>8.1280639705629341</c:v>
                </c:pt>
                <c:pt idx="20">
                  <c:v>8.0617561823319672</c:v>
                </c:pt>
                <c:pt idx="21">
                  <c:v>2.8439156599736655</c:v>
                </c:pt>
                <c:pt idx="22">
                  <c:v>11.986733397819977</c:v>
                </c:pt>
                <c:pt idx="23">
                  <c:v>11.548158921775961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81088"/>
        <c:axId val="39083008"/>
      </c:lineChart>
      <c:catAx>
        <c:axId val="3908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9083008"/>
        <c:crosses val="autoZero"/>
        <c:auto val="1"/>
        <c:lblAlgn val="ctr"/>
        <c:lblOffset val="100"/>
        <c:noMultiLvlLbl val="0"/>
      </c:catAx>
      <c:valAx>
        <c:axId val="3908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908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Conc203_SumByMonth!$H$1</c:f>
              <c:strCache>
                <c:ptCount val="1"/>
                <c:pt idx="0">
                  <c:v>sum</c:v>
                </c:pt>
              </c:strCache>
            </c:strRef>
          </c:tx>
          <c:marker>
            <c:symbol val="none"/>
          </c:marker>
          <c:val>
            <c:numRef>
              <c:f>Conc203_SumByMonth!$I$1127:$I$3723</c:f>
              <c:numCache>
                <c:formatCode>General</c:formatCode>
                <c:ptCount val="12"/>
                <c:pt idx="0">
                  <c:v>32.461663311315569</c:v>
                </c:pt>
                <c:pt idx="1">
                  <c:v>14.607478652746961</c:v>
                </c:pt>
                <c:pt idx="2">
                  <c:v>5.8738055506727127</c:v>
                </c:pt>
                <c:pt idx="3">
                  <c:v>0</c:v>
                </c:pt>
                <c:pt idx="4">
                  <c:v>0.22173679754090239</c:v>
                </c:pt>
                <c:pt idx="5">
                  <c:v>0.17752866822282126</c:v>
                </c:pt>
                <c:pt idx="6">
                  <c:v>7.6085672568048351E-2</c:v>
                </c:pt>
                <c:pt idx="7">
                  <c:v>0</c:v>
                </c:pt>
                <c:pt idx="8">
                  <c:v>2.9657443155595258E-2</c:v>
                </c:pt>
                <c:pt idx="9">
                  <c:v>0.50579504730303948</c:v>
                </c:pt>
                <c:pt idx="10">
                  <c:v>5.5202104141592958</c:v>
                </c:pt>
                <c:pt idx="11">
                  <c:v>40.526000073462257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80768"/>
        <c:axId val="48091136"/>
      </c:lineChart>
      <c:catAx>
        <c:axId val="4808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8091136"/>
        <c:crosses val="autoZero"/>
        <c:auto val="1"/>
        <c:lblAlgn val="ctr"/>
        <c:lblOffset val="100"/>
        <c:noMultiLvlLbl val="0"/>
      </c:catAx>
      <c:valAx>
        <c:axId val="480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808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7D00-E265-4A96-80F4-D43A9263C2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8713"/>
            <a:ext cx="302418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748713"/>
            <a:ext cx="3024187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5AA75-9131-4929-BFC3-4132EA9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1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C9D0AB30-9EE7-4BB5-8E18-A0EBCBCFE99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0563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75071"/>
            <a:ext cx="5584190" cy="414480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AA0E7518-21F7-4D97-A009-5C55D748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Study is independent of Extraction and Broomfield.</a:t>
            </a:r>
          </a:p>
          <a:p>
            <a:r>
              <a:rPr lang="en-US" baseline="0" dirty="0" smtClean="0"/>
              <a:t>I am attempting to present the facts in an unbiased</a:t>
            </a:r>
            <a:r>
              <a:rPr lang="en-US" dirty="0" smtClean="0"/>
              <a:t> manner.</a:t>
            </a:r>
            <a:endParaRPr lang="en-US" baseline="0" dirty="0" smtClean="0"/>
          </a:p>
          <a:p>
            <a:r>
              <a:rPr lang="en-US" baseline="0" dirty="0" smtClean="0"/>
              <a:t>But I think forcing or accepting an industrial process in a residential area is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r>
              <a:rPr lang="en-US" baseline="0" dirty="0" smtClean="0"/>
              <a:t> </a:t>
            </a:r>
            <a:r>
              <a:rPr lang="en-US" dirty="0" smtClean="0"/>
              <a:t>on multiple</a:t>
            </a:r>
            <a:r>
              <a:rPr lang="en-US" baseline="0" dirty="0" smtClean="0"/>
              <a:t> sites at the same time.</a:t>
            </a:r>
          </a:p>
          <a:p>
            <a:r>
              <a:rPr lang="en-US" baseline="0" dirty="0" smtClean="0"/>
              <a:t>Two drillers.</a:t>
            </a:r>
          </a:p>
          <a:p>
            <a:r>
              <a:rPr lang="en-US" baseline="0" dirty="0" smtClean="0"/>
              <a:t>No regard to season.</a:t>
            </a:r>
          </a:p>
          <a:p>
            <a:r>
              <a:rPr lang="en-US" dirty="0" smtClean="0"/>
              <a:t>Drill, </a:t>
            </a:r>
            <a:r>
              <a:rPr lang="en-US" dirty="0" err="1" smtClean="0"/>
              <a:t>Frac</a:t>
            </a:r>
            <a:r>
              <a:rPr lang="en-US" dirty="0" smtClean="0"/>
              <a:t>, Cleanout, Tube,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Flowback</a:t>
            </a:r>
            <a:r>
              <a:rPr lang="en-US" baseline="0" dirty="0" smtClean="0"/>
              <a:t>,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5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two EPA programs take weather, and grams per second </a:t>
            </a:r>
          </a:p>
          <a:p>
            <a:r>
              <a:rPr lang="en-US" baseline="0" dirty="0" smtClean="0"/>
              <a:t>And calculate micrograms per cubic meter at selected distances.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</a:t>
            </a:r>
            <a:r>
              <a:rPr lang="en-US" baseline="0" dirty="0" smtClean="0"/>
              <a:t> you should p</a:t>
            </a:r>
            <a:r>
              <a:rPr lang="en-US" dirty="0" smtClean="0"/>
              <a:t>ut the whole</a:t>
            </a:r>
            <a:r>
              <a:rPr lang="en-US" baseline="0" dirty="0" smtClean="0"/>
              <a:t> pad under a tent.</a:t>
            </a:r>
            <a:endParaRPr lang="en-US" dirty="0" smtClean="0"/>
          </a:p>
          <a:p>
            <a:r>
              <a:rPr lang="en-US" dirty="0" smtClean="0"/>
              <a:t>A vent and flare</a:t>
            </a:r>
            <a:r>
              <a:rPr lang="en-US" baseline="0" dirty="0" smtClean="0"/>
              <a:t> at the top will decrease greenhouse gasses by 97 percent.</a:t>
            </a:r>
          </a:p>
          <a:p>
            <a:r>
              <a:rPr lang="en-US" baseline="0" dirty="0" smtClean="0"/>
              <a:t>A carbon filter can capture any contaminant.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E7518-21F7-4D97-A009-5C55D74850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sw.com/OilGasMonit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sw.com/OilGasMonitor/SheridanPadCart.php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delsw.com/OilGasMonitor/PressuresVolumesFlows5Pads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epa.gov/ttn/scram/7thconf/aermod/aermet_user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3.epa.gov/ttn/scram/models/aermod/aermod_userguide.pdf" TargetMode="External"/><Relationship Id="rId5" Type="http://schemas.openxmlformats.org/officeDocument/2006/relationships/hyperlink" Target="https://esrl.noaa.gov/raobs/" TargetMode="External"/><Relationship Id="rId4" Type="http://schemas.openxmlformats.org/officeDocument/2006/relationships/hyperlink" Target="https://gis.ncdc.noaa.gov/maps/ncei/cdo/hour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Request Model (</a:t>
            </a:r>
            <a:r>
              <a:rPr lang="en-US" dirty="0"/>
              <a:t>S</a:t>
            </a:r>
            <a:r>
              <a:rPr lang="en-US" dirty="0" smtClean="0"/>
              <a:t>hort Version)</a:t>
            </a:r>
            <a:br>
              <a:rPr lang="en-US" dirty="0" smtClean="0"/>
            </a:br>
            <a:r>
              <a:rPr lang="en-US" dirty="0" smtClean="0"/>
              <a:t>Extraction Oil and Gas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9966" y="3200400"/>
            <a:ext cx="7467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By Gerard </a:t>
            </a:r>
            <a:r>
              <a:rPr lang="en-US" sz="2000" dirty="0" smtClean="0"/>
              <a:t>Gilliland</a:t>
            </a:r>
          </a:p>
          <a:p>
            <a:pPr algn="ctr"/>
            <a:r>
              <a:rPr lang="en-US" sz="2000" dirty="0" smtClean="0"/>
              <a:t>July 26, 2017</a:t>
            </a: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Not Associated with Extraction Oil and Gas or Broomfield County</a:t>
            </a:r>
          </a:p>
          <a:p>
            <a:endParaRPr lang="en-US" dirty="0" smtClean="0"/>
          </a:p>
          <a:p>
            <a:r>
              <a:rPr lang="en-US" dirty="0" smtClean="0"/>
              <a:t>This presentation at: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www.modelsw.com/OilGasMonitor/index.html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are welcome to copy and share this presentation and data.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suspect the papers I reference are copyrighted and I have not asked permission to use their </a:t>
            </a:r>
            <a:r>
              <a:rPr lang="en-US" dirty="0" smtClean="0"/>
              <a:t>papers.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92162"/>
          </a:xfrm>
        </p:spPr>
        <p:txBody>
          <a:bodyPr/>
          <a:lstStyle/>
          <a:p>
            <a:r>
              <a:rPr lang="en-US" dirty="0" smtClean="0"/>
              <a:t>Concentrations From Fracking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93481" cy="53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6276538"/>
            <a:ext cx="671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www.modelsw.com/OilGasMonitor/SheridanPadCart.php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24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Percent Concentration</a:t>
            </a:r>
            <a:r>
              <a:rPr lang="en-US" sz="3600" b="1" dirty="0" smtClean="0"/>
              <a:t> </a:t>
            </a:r>
            <a:r>
              <a:rPr lang="en-US" sz="3600" b="1" dirty="0"/>
              <a:t>By </a:t>
            </a:r>
            <a:r>
              <a:rPr lang="en-US" sz="3600" b="1" dirty="0" smtClean="0"/>
              <a:t>Hour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49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38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Percent </a:t>
            </a:r>
            <a:r>
              <a:rPr lang="en-US" sz="3600" b="1" dirty="0" smtClean="0"/>
              <a:t>Concentration </a:t>
            </a:r>
            <a:r>
              <a:rPr lang="en-US" sz="3600" b="1" dirty="0"/>
              <a:t>by </a:t>
            </a:r>
            <a:r>
              <a:rPr lang="en-US" sz="3600" b="1" dirty="0" smtClean="0"/>
              <a:t>Month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105485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57912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Don't allow </a:t>
            </a:r>
            <a:r>
              <a:rPr lang="en-US" sz="2800" b="1" dirty="0" smtClean="0"/>
              <a:t>Fracking or </a:t>
            </a:r>
            <a:r>
              <a:rPr lang="en-US" sz="2800" b="1" dirty="0" err="1" smtClean="0"/>
              <a:t>Flowback</a:t>
            </a:r>
            <a:r>
              <a:rPr lang="en-US" sz="2800" b="1" dirty="0" smtClean="0"/>
              <a:t> during </a:t>
            </a:r>
            <a:r>
              <a:rPr lang="en-US" sz="2800" b="1" dirty="0"/>
              <a:t>the </a:t>
            </a:r>
            <a:r>
              <a:rPr lang="en-US" sz="2800" b="1" dirty="0" smtClean="0"/>
              <a:t>Winter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174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best for public safety </a:t>
            </a:r>
            <a:br>
              <a:rPr lang="en-US" dirty="0" smtClean="0"/>
            </a:br>
            <a:r>
              <a:rPr lang="en-US" dirty="0" smtClean="0"/>
              <a:t>(next to not drilling): A Tent</a:t>
            </a:r>
            <a:endParaRPr lang="en-US" dirty="0"/>
          </a:p>
        </p:txBody>
      </p:sp>
      <p:pic>
        <p:nvPicPr>
          <p:cNvPr id="1026" name="Picture 2" descr="Denver International Airport by Fentress Architects | Airpor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487139" cy="30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077" y="5029200"/>
            <a:ext cx="7422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the Denver </a:t>
            </a:r>
            <a:r>
              <a:rPr lang="en-US" dirty="0"/>
              <a:t>Airport </a:t>
            </a:r>
            <a:r>
              <a:rPr lang="en-US" dirty="0" smtClean="0"/>
              <a:t>Roof Concept</a:t>
            </a:r>
          </a:p>
          <a:p>
            <a:r>
              <a:rPr lang="en-US" dirty="0"/>
              <a:t>All the work will be conducted underneath with a vent to a flare at the top. </a:t>
            </a:r>
          </a:p>
          <a:p>
            <a:r>
              <a:rPr lang="en-US" dirty="0"/>
              <a:t>Mount an infrared camera and sensor inside. </a:t>
            </a:r>
            <a:endParaRPr lang="en-US" dirty="0" smtClean="0"/>
          </a:p>
          <a:p>
            <a:r>
              <a:rPr lang="en-US" dirty="0" smtClean="0"/>
              <a:t>Potential decrease emissions rates by 36 times.</a:t>
            </a:r>
          </a:p>
          <a:p>
            <a:r>
              <a:rPr lang="en-US" dirty="0" smtClean="0"/>
              <a:t>If Extraction can buy a million dollars worth of butterflies, he can buy a 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 Summary – I recommend: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Only Allow the </a:t>
            </a:r>
            <a:r>
              <a:rPr lang="en-US" b="1" dirty="0"/>
              <a:t>20 </a:t>
            </a:r>
            <a:r>
              <a:rPr lang="en-US" b="1" dirty="0" smtClean="0"/>
              <a:t>well (or less), </a:t>
            </a:r>
            <a:r>
              <a:rPr lang="en-US" b="1" dirty="0"/>
              <a:t>2 </a:t>
            </a:r>
            <a:r>
              <a:rPr lang="en-US" b="1" dirty="0" smtClean="0"/>
              <a:t>year, 1 drill schedule with </a:t>
            </a:r>
            <a:r>
              <a:rPr lang="en-US" b="1" dirty="0" err="1" smtClean="0"/>
              <a:t>Frac</a:t>
            </a:r>
            <a:r>
              <a:rPr lang="en-US" b="1" dirty="0" smtClean="0"/>
              <a:t> and </a:t>
            </a:r>
            <a:r>
              <a:rPr lang="en-US" b="1" dirty="0" err="1" smtClean="0"/>
              <a:t>Flowback</a:t>
            </a:r>
            <a:r>
              <a:rPr lang="en-US" b="1" dirty="0" smtClean="0"/>
              <a:t> in the Summer.</a:t>
            </a:r>
            <a:endParaRPr lang="en-US" dirty="0" smtClean="0"/>
          </a:p>
          <a:p>
            <a:r>
              <a:rPr lang="en-US" dirty="0" smtClean="0"/>
              <a:t>A Tent – I can get you a contact.</a:t>
            </a:r>
            <a:endParaRPr lang="en-US" dirty="0"/>
          </a:p>
          <a:p>
            <a:r>
              <a:rPr lang="en-US" dirty="0" smtClean="0"/>
              <a:t>Unrelated</a:t>
            </a:r>
          </a:p>
          <a:p>
            <a:pPr lvl="1"/>
            <a:r>
              <a:rPr lang="en-US" dirty="0" smtClean="0"/>
              <a:t>They started fracking in Triple Creek about a week ago. It should continue for another 4 ½ months. Would you please take your calibrated mic and a couple of canisters and get some readings?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Emission rates did SLR use in their model?</a:t>
            </a:r>
          </a:p>
          <a:p>
            <a:r>
              <a:rPr lang="en-US" dirty="0" smtClean="0"/>
              <a:t>Who provided those rates?</a:t>
            </a:r>
          </a:p>
          <a:p>
            <a:r>
              <a:rPr lang="en-US" dirty="0" smtClean="0"/>
              <a:t>Why is </a:t>
            </a:r>
            <a:r>
              <a:rPr lang="en-US" dirty="0" err="1" smtClean="0"/>
              <a:t>Flowback</a:t>
            </a:r>
            <a:r>
              <a:rPr lang="en-US" dirty="0" smtClean="0"/>
              <a:t> not mentioned in the report?</a:t>
            </a:r>
          </a:p>
          <a:p>
            <a:r>
              <a:rPr lang="en-US" dirty="0" smtClean="0"/>
              <a:t>Is SLR providing AERMOD.OUT and </a:t>
            </a:r>
            <a:r>
              <a:rPr lang="en-US" dirty="0"/>
              <a:t>the associated </a:t>
            </a:r>
            <a:r>
              <a:rPr lang="en-US" dirty="0" smtClean="0"/>
              <a:t>PLOTFILEs? </a:t>
            </a:r>
          </a:p>
          <a:p>
            <a:r>
              <a:rPr lang="en-US" dirty="0" smtClean="0"/>
              <a:t>How does CDPHE AERMET </a:t>
            </a:r>
            <a:r>
              <a:rPr lang="en-US" dirty="0"/>
              <a:t>data differ from   SURFDATA 720534 2016 </a:t>
            </a:r>
            <a:r>
              <a:rPr lang="en-US" dirty="0" smtClean="0"/>
              <a:t>EIRE, CO and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UAIRDATA 23062 2016 STAPLETON, CO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for a 20 well 2 year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presentation is not about pad count and size (although I do meander there).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comparing Extraction’s Gantt chart where </a:t>
            </a:r>
            <a:r>
              <a:rPr lang="en-US" dirty="0" err="1"/>
              <a:t>frac</a:t>
            </a:r>
            <a:r>
              <a:rPr lang="en-US" dirty="0"/>
              <a:t> and </a:t>
            </a:r>
            <a:r>
              <a:rPr lang="en-US" dirty="0" err="1"/>
              <a:t>flowback</a:t>
            </a:r>
            <a:r>
              <a:rPr lang="en-US" dirty="0"/>
              <a:t> is indiscriminate to one where </a:t>
            </a:r>
            <a:r>
              <a:rPr lang="en-US" dirty="0" err="1"/>
              <a:t>frac</a:t>
            </a:r>
            <a:r>
              <a:rPr lang="en-US" dirty="0"/>
              <a:t> and </a:t>
            </a:r>
            <a:r>
              <a:rPr lang="en-US" dirty="0" err="1"/>
              <a:t>flowback</a:t>
            </a:r>
            <a:r>
              <a:rPr lang="en-US" dirty="0"/>
              <a:t> is limited to summer months.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two studies both peak within a month of each other. So the study should show the contaminants in our community where the only difference is the season in which the processes are applied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Emissions used are from the CSU </a:t>
            </a:r>
            <a:r>
              <a:rPr lang="en-US" dirty="0" err="1" smtClean="0"/>
              <a:t>Collett</a:t>
            </a:r>
            <a:r>
              <a:rPr lang="en-US" dirty="0" smtClean="0"/>
              <a:t> study:</a:t>
            </a:r>
          </a:p>
          <a:p>
            <a:pPr lvl="1"/>
            <a:r>
              <a:rPr lang="en-US" dirty="0" smtClean="0"/>
              <a:t>Drill 6 g/sec; </a:t>
            </a:r>
            <a:r>
              <a:rPr lang="en-US" dirty="0" err="1" smtClean="0"/>
              <a:t>Frac</a:t>
            </a:r>
            <a:r>
              <a:rPr lang="en-US" dirty="0" smtClean="0"/>
              <a:t> 29 g/sec; </a:t>
            </a:r>
            <a:r>
              <a:rPr lang="en-US" dirty="0" err="1" smtClean="0"/>
              <a:t>Flowback</a:t>
            </a:r>
            <a:r>
              <a:rPr lang="en-US" dirty="0" smtClean="0"/>
              <a:t> 54 g/sec.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Drill, </a:t>
            </a:r>
            <a:r>
              <a:rPr lang="en-US" dirty="0" err="1" smtClean="0"/>
              <a:t>Frac</a:t>
            </a:r>
            <a:r>
              <a:rPr lang="en-US" dirty="0" smtClean="0"/>
              <a:t>, </a:t>
            </a:r>
            <a:r>
              <a:rPr lang="en-US" dirty="0" err="1" smtClean="0"/>
              <a:t>Flowback</a:t>
            </a:r>
            <a:r>
              <a:rPr lang="en-US" dirty="0" smtClean="0"/>
              <a:t> Schedule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19" y="1600200"/>
            <a:ext cx="7240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6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Extraction’s Gantt Chart – 4 pads</a:t>
            </a:r>
            <a:br>
              <a:rPr lang="en-US" dirty="0" smtClean="0"/>
            </a:br>
            <a:r>
              <a:rPr lang="en-US" dirty="0" smtClean="0"/>
              <a:t>Plus Coyote Estimate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705977"/>
              </p:ext>
            </p:extLst>
          </p:nvPr>
        </p:nvGraphicFramePr>
        <p:xfrm>
          <a:off x="762000" y="19050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23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sz="1800" dirty="0"/>
              <a:t>Recognizing the highest emissions by far occur in the winter, the highest sources of emissions are Fracking and </a:t>
            </a:r>
            <a:r>
              <a:rPr lang="en-US" sz="1800" dirty="0" err="1"/>
              <a:t>Flowback</a:t>
            </a:r>
            <a:r>
              <a:rPr lang="en-US" sz="1800" dirty="0" smtClean="0"/>
              <a:t>, with </a:t>
            </a:r>
            <a:r>
              <a:rPr lang="en-US" sz="1800" dirty="0"/>
              <a:t>drilling a distant third, and using Extraction’s Gantt chart average </a:t>
            </a:r>
            <a:r>
              <a:rPr lang="en-US" sz="1800" dirty="0" smtClean="0"/>
              <a:t>times,  I developed a</a:t>
            </a:r>
          </a:p>
          <a:p>
            <a:r>
              <a:rPr lang="en-US" sz="1800" b="1" dirty="0" smtClean="0"/>
              <a:t>20 </a:t>
            </a:r>
            <a:r>
              <a:rPr lang="en-US" sz="1800" b="1" dirty="0"/>
              <a:t>well 2 year schedule:</a:t>
            </a:r>
          </a:p>
          <a:p>
            <a:pPr lvl="1"/>
            <a:r>
              <a:rPr lang="en-US" sz="1800" b="1" dirty="0"/>
              <a:t>Drill any 5 months between October and March</a:t>
            </a:r>
          </a:p>
          <a:p>
            <a:pPr lvl="1"/>
            <a:r>
              <a:rPr lang="en-US" sz="1800" b="1" dirty="0" err="1"/>
              <a:t>Frac</a:t>
            </a:r>
            <a:r>
              <a:rPr lang="en-US" sz="1800" b="1" dirty="0"/>
              <a:t> mid April to mid September</a:t>
            </a:r>
          </a:p>
          <a:p>
            <a:pPr lvl="1"/>
            <a:r>
              <a:rPr lang="en-US" sz="1800" b="1" dirty="0"/>
              <a:t>Cleanout mid September through January</a:t>
            </a:r>
          </a:p>
          <a:p>
            <a:pPr lvl="1"/>
            <a:r>
              <a:rPr lang="en-US" sz="1800" b="1" dirty="0"/>
              <a:t>Tube February through April</a:t>
            </a:r>
          </a:p>
          <a:p>
            <a:pPr lvl="1"/>
            <a:r>
              <a:rPr lang="en-US" sz="1800" b="1" dirty="0" err="1"/>
              <a:t>Flowback</a:t>
            </a:r>
            <a:r>
              <a:rPr lang="en-US" sz="1800" b="1" dirty="0"/>
              <a:t> May through August</a:t>
            </a:r>
          </a:p>
          <a:p>
            <a:pPr lvl="1"/>
            <a:r>
              <a:rPr lang="en-US" sz="1800" b="1" dirty="0"/>
              <a:t>Production start in </a:t>
            </a:r>
            <a:r>
              <a:rPr lang="en-US" sz="1800" b="1" dirty="0" smtClean="0"/>
              <a:t>September</a:t>
            </a:r>
            <a:endParaRPr lang="en-US" sz="1800" b="1" dirty="0"/>
          </a:p>
          <a:p>
            <a:r>
              <a:rPr lang="en-US" sz="1800" dirty="0"/>
              <a:t>I don’t have any emissions numbers on Cleanout and Tube. I can’t believe they are zero, but since they aren’t discussed, I assume they are low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It is important to note that the next three charts are </a:t>
            </a:r>
            <a:r>
              <a:rPr lang="en-US" sz="1800" b="1" dirty="0" smtClean="0"/>
              <a:t>EMISSIONS (g/sec)</a:t>
            </a:r>
            <a:r>
              <a:rPr lang="en-US" sz="1800" dirty="0" smtClean="0"/>
              <a:t> from the pad available for input to AERMOD not </a:t>
            </a:r>
            <a:r>
              <a:rPr lang="en-US" sz="1800" b="1" dirty="0" smtClean="0"/>
              <a:t>CONCENTRATIONS (</a:t>
            </a:r>
            <a:r>
              <a:rPr lang="en-US" sz="1800" b="1" dirty="0" err="1" smtClean="0"/>
              <a:t>ug</a:t>
            </a:r>
            <a:r>
              <a:rPr lang="en-US" sz="1800" b="1" dirty="0" smtClean="0"/>
              <a:t>/m^3)  or ppb </a:t>
            </a:r>
            <a:r>
              <a:rPr lang="en-US" sz="1800" dirty="0" smtClean="0"/>
              <a:t>in the areas surrounding the pads as an output of AERMOD. The same emission can produce different concentrations depending upon the time of year and time of day.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48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r>
              <a:rPr lang="en-US" dirty="0" err="1" smtClean="0"/>
              <a:t>Frac</a:t>
            </a:r>
            <a:r>
              <a:rPr lang="en-US" dirty="0" smtClean="0"/>
              <a:t>, </a:t>
            </a:r>
            <a:r>
              <a:rPr lang="en-US" dirty="0" err="1" smtClean="0"/>
              <a:t>Flowback</a:t>
            </a:r>
            <a:r>
              <a:rPr lang="en-US" dirty="0" smtClean="0"/>
              <a:t> – 1 Drill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239668"/>
              </p:ext>
            </p:extLst>
          </p:nvPr>
        </p:nvGraphicFramePr>
        <p:xfrm>
          <a:off x="990600" y="15240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1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r>
              <a:rPr lang="en-US" dirty="0" err="1" smtClean="0"/>
              <a:t>Frac</a:t>
            </a:r>
            <a:r>
              <a:rPr lang="en-US" dirty="0" smtClean="0"/>
              <a:t>, </a:t>
            </a:r>
            <a:r>
              <a:rPr lang="en-US" dirty="0" err="1" smtClean="0"/>
              <a:t>Flowback</a:t>
            </a:r>
            <a:r>
              <a:rPr lang="en-US" dirty="0" smtClean="0"/>
              <a:t> – 2 Drills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355339"/>
              </p:ext>
            </p:extLst>
          </p:nvPr>
        </p:nvGraphicFramePr>
        <p:xfrm>
          <a:off x="1066800" y="16002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7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Details and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details and </a:t>
            </a:r>
            <a:r>
              <a:rPr lang="en-US" dirty="0" smtClean="0"/>
              <a:t>previous three </a:t>
            </a:r>
            <a:r>
              <a:rPr lang="en-US" dirty="0"/>
              <a:t>graphs are in:</a:t>
            </a:r>
          </a:p>
          <a:p>
            <a:r>
              <a:rPr lang="en-US" u="sng" dirty="0">
                <a:hlinkClick r:id="rId2"/>
              </a:rPr>
              <a:t>http://www.modelsw.com/OilGasMonitor/PressuresVolumesFlows5Pads.xlsx</a:t>
            </a:r>
            <a:endParaRPr lang="en-US" dirty="0"/>
          </a:p>
          <a:p>
            <a:r>
              <a:rPr lang="en-US" dirty="0"/>
              <a:t>Sheets: </a:t>
            </a:r>
            <a:r>
              <a:rPr lang="en-US" dirty="0" err="1"/>
              <a:t>GanttChart</a:t>
            </a:r>
            <a:r>
              <a:rPr lang="en-US" dirty="0"/>
              <a:t>, </a:t>
            </a:r>
            <a:r>
              <a:rPr lang="en-US" dirty="0" err="1"/>
              <a:t>SummerFrac</a:t>
            </a:r>
            <a:r>
              <a:rPr lang="en-US" dirty="0"/>
              <a:t>, and </a:t>
            </a:r>
            <a:r>
              <a:rPr lang="en-US" dirty="0" err="1"/>
              <a:t>SummerFracTwo</a:t>
            </a:r>
            <a:endParaRPr lang="en-US" dirty="0"/>
          </a:p>
          <a:p>
            <a:r>
              <a:rPr lang="en-US" dirty="0"/>
              <a:t>I would like the AERMOD consultant to compare </a:t>
            </a:r>
            <a:r>
              <a:rPr lang="en-US" dirty="0" err="1"/>
              <a:t>GanttChart</a:t>
            </a:r>
            <a:r>
              <a:rPr lang="en-US" dirty="0"/>
              <a:t> and </a:t>
            </a:r>
            <a:r>
              <a:rPr lang="en-US" dirty="0" err="1"/>
              <a:t>SummerFracTwo</a:t>
            </a:r>
            <a:r>
              <a:rPr lang="en-US" dirty="0"/>
              <a:t>?</a:t>
            </a:r>
          </a:p>
          <a:p>
            <a:r>
              <a:rPr lang="en-US" dirty="0"/>
              <a:t>I have calculated the grams / second for AERMOD input for all process.</a:t>
            </a:r>
          </a:p>
          <a:p>
            <a:r>
              <a:rPr lang="en-US" dirty="0"/>
              <a:t>I can show the consultant the locations in the above spreadsheet</a:t>
            </a:r>
          </a:p>
          <a:p>
            <a:r>
              <a:rPr lang="en-US" dirty="0"/>
              <a:t>But if the consultant has better numbers they can be substituted and used in both studies.</a:t>
            </a:r>
          </a:p>
          <a:p>
            <a:r>
              <a:rPr lang="en-US" dirty="0"/>
              <a:t>If Extraction submits a Gantt chart for Coyote, I will use that rather than my estimation.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EPA AERMOD and AERMET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page is included for posterity .</a:t>
            </a:r>
          </a:p>
          <a:p>
            <a:r>
              <a:rPr lang="en-US" dirty="0" smtClean="0"/>
              <a:t>AERMET – weather data </a:t>
            </a:r>
          </a:p>
          <a:p>
            <a:pPr lvl="1"/>
            <a:r>
              <a:rPr lang="en-US" dirty="0" smtClean="0"/>
              <a:t>Hourly surface from Erie Airport</a:t>
            </a:r>
          </a:p>
          <a:p>
            <a:pPr lvl="1"/>
            <a:r>
              <a:rPr lang="en-US" dirty="0" smtClean="0"/>
              <a:t>Twice daily weather balloons from Stapleton</a:t>
            </a:r>
          </a:p>
          <a:p>
            <a:pPr marL="457200" lvl="1" indent="0">
              <a:buNone/>
            </a:pPr>
            <a:r>
              <a:rPr lang="en-US" sz="1900" dirty="0" smtClean="0">
                <a:hlinkClick r:id="rId3"/>
              </a:rPr>
              <a:t>https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www3.epa.gov/ttn/scram/7thconf/aermod/aermet_userguide.pdf</a:t>
            </a:r>
            <a:endParaRPr lang="en-US" sz="1900" dirty="0" smtClean="0"/>
          </a:p>
          <a:p>
            <a:pPr marL="457200" lvl="1" indent="0">
              <a:buNone/>
            </a:pPr>
            <a:r>
              <a:rPr lang="en-US" dirty="0" smtClean="0"/>
              <a:t>Erie </a:t>
            </a:r>
            <a:r>
              <a:rPr lang="en-US" dirty="0"/>
              <a:t>Airport surface data: 720534 ERIE, CO</a:t>
            </a:r>
          </a:p>
          <a:p>
            <a:pPr marL="457200" lvl="1" indent="0">
              <a:buNone/>
            </a:pPr>
            <a:r>
              <a:rPr lang="en-US" sz="1900" dirty="0" smtClean="0">
                <a:hlinkClick r:id="rId4"/>
              </a:rPr>
              <a:t>https://gis.ncdc.noaa.gov/maps/ncei/cdo/hourly</a:t>
            </a:r>
            <a:endParaRPr lang="en-US" sz="1900" dirty="0" smtClean="0"/>
          </a:p>
          <a:p>
            <a:pPr marL="457200" lvl="1" indent="0">
              <a:buNone/>
            </a:pPr>
            <a:r>
              <a:rPr lang="en-US" dirty="0" smtClean="0"/>
              <a:t>Upper </a:t>
            </a:r>
            <a:r>
              <a:rPr lang="en-US" dirty="0"/>
              <a:t>Air data: 23062 STAPLETON, CO</a:t>
            </a:r>
          </a:p>
          <a:p>
            <a:pPr marL="457200" lvl="1" indent="0">
              <a:buNone/>
            </a:pPr>
            <a:r>
              <a:rPr lang="en-US" sz="1900" dirty="0">
                <a:hlinkClick r:id="rId5"/>
              </a:rPr>
              <a:t>https://esrl.noaa.gov/raobs</a:t>
            </a:r>
            <a:r>
              <a:rPr lang="en-US" sz="1900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AERMOD – Calculate dispersion of contaminants</a:t>
            </a:r>
            <a:endParaRPr lang="en-US" dirty="0"/>
          </a:p>
          <a:p>
            <a:pPr lvl="1"/>
            <a:r>
              <a:rPr lang="en-US" dirty="0" smtClean="0"/>
              <a:t>Input: emission source g/s </a:t>
            </a:r>
          </a:p>
          <a:p>
            <a:pPr lvl="1"/>
            <a:r>
              <a:rPr lang="en-US" dirty="0" smtClean="0"/>
              <a:t>Output: concentrations Average and Max </a:t>
            </a:r>
            <a:r>
              <a:rPr lang="en-US" dirty="0" err="1" smtClean="0"/>
              <a:t>ug</a:t>
            </a:r>
            <a:r>
              <a:rPr lang="en-US" dirty="0" smtClean="0"/>
              <a:t>/m^3 for Hour, Day, Month, and Year. </a:t>
            </a:r>
            <a:endParaRPr lang="en-US" dirty="0"/>
          </a:p>
          <a:p>
            <a:pPr marL="457200" lvl="1" indent="0">
              <a:buNone/>
            </a:pPr>
            <a:r>
              <a:rPr lang="en-US" sz="1900" dirty="0">
                <a:hlinkClick r:id="rId6"/>
              </a:rPr>
              <a:t>https://</a:t>
            </a:r>
            <a:r>
              <a:rPr lang="en-US" sz="1900" dirty="0" smtClean="0">
                <a:hlinkClick r:id="rId6"/>
              </a:rPr>
              <a:t>www3.epa.gov/ttn/scram/models/aermod/aermod_userguide.pdf</a:t>
            </a:r>
            <a:endParaRPr lang="en-US" sz="19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7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omfieldGasPowerPoint5Pads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BroomfieldGasPowerPoint5PadsD</Template>
  <TotalTime>2624</TotalTime>
  <Words>914</Words>
  <Application>Microsoft Office PowerPoint</Application>
  <PresentationFormat>On-screen Show (4:3)</PresentationFormat>
  <Paragraphs>113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BroomfieldGasPowerPoint5PadsD</vt:lpstr>
      <vt:lpstr>Request Model (Short Version) Extraction Oil and Gas </vt:lpstr>
      <vt:lpstr>Request for a 20 well 2 year model</vt:lpstr>
      <vt:lpstr>Drill, Frac, Flowback Schedule</vt:lpstr>
      <vt:lpstr>Extraction’s Gantt Chart – 4 pads Plus Coyote Estimate</vt:lpstr>
      <vt:lpstr>Schedule Criteria</vt:lpstr>
      <vt:lpstr>Summer Frac, Flowback – 1 Drill</vt:lpstr>
      <vt:lpstr>Summer Frac, Flowback – 2 Drills</vt:lpstr>
      <vt:lpstr>Details and Request</vt:lpstr>
      <vt:lpstr>EPA AERMOD and AERMET</vt:lpstr>
      <vt:lpstr>Concentrations From Fracking</vt:lpstr>
      <vt:lpstr>Percent Concentration By Hour</vt:lpstr>
      <vt:lpstr>Percent Concentration by Month</vt:lpstr>
      <vt:lpstr>The best for public safety  (next to not drilling): A Tent</vt:lpstr>
      <vt:lpstr>In Summary – I recommend: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Independent Model of the  Extraction Oil and Gas  May 2017 Proposal  of 99 wells in Broomfield Colorado and 40 wells in Weld County</dc:title>
  <dc:creator>Gerard</dc:creator>
  <cp:lastModifiedBy>Gerard</cp:lastModifiedBy>
  <cp:revision>100</cp:revision>
  <cp:lastPrinted>2017-05-17T18:31:59Z</cp:lastPrinted>
  <dcterms:created xsi:type="dcterms:W3CDTF">2017-07-12T15:53:36Z</dcterms:created>
  <dcterms:modified xsi:type="dcterms:W3CDTF">2017-07-26T14:21:29Z</dcterms:modified>
</cp:coreProperties>
</file>